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89" r:id="rId3"/>
    <p:sldId id="290" r:id="rId4"/>
    <p:sldId id="292" r:id="rId5"/>
    <p:sldId id="293" r:id="rId6"/>
    <p:sldId id="294" r:id="rId7"/>
    <p:sldId id="291" r:id="rId8"/>
    <p:sldId id="296" r:id="rId9"/>
    <p:sldId id="297" r:id="rId10"/>
    <p:sldId id="298" r:id="rId11"/>
    <p:sldId id="272" r:id="rId12"/>
    <p:sldId id="273" r:id="rId13"/>
    <p:sldId id="282" r:id="rId14"/>
    <p:sldId id="280" r:id="rId15"/>
    <p:sldId id="283" r:id="rId16"/>
    <p:sldId id="284" r:id="rId17"/>
    <p:sldId id="28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76" r:id="rId26"/>
    <p:sldId id="277" r:id="rId27"/>
    <p:sldId id="278" r:id="rId28"/>
    <p:sldId id="285" r:id="rId29"/>
    <p:sldId id="279" r:id="rId30"/>
    <p:sldId id="274" r:id="rId31"/>
    <p:sldId id="269" r:id="rId3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  <a:srgbClr val="84A2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6CF8CE-7800-40B7-9269-925300EC8FA0}" type="doc">
      <dgm:prSet loTypeId="urn:microsoft.com/office/officeart/2005/8/layout/hierarchy2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kumimoji="1" lang="ja-JP" altLang="en-US"/>
        </a:p>
      </dgm:t>
    </dgm:pt>
    <dgm:pt modelId="{1CC86D90-E8E6-44AF-A043-41EDD2D6E371}">
      <dgm:prSet phldrT="[テキスト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kumimoji="1" lang="en-US" altLang="ja-JP" dirty="0"/>
            <a:t>VAV B</a:t>
          </a:r>
          <a:r>
            <a:rPr kumimoji="1" lang="en-US" altLang="zh-CN" dirty="0"/>
            <a:t>ox</a:t>
          </a:r>
          <a:endParaRPr kumimoji="1" lang="ja-JP" altLang="en-US" dirty="0"/>
        </a:p>
      </dgm:t>
    </dgm:pt>
    <dgm:pt modelId="{81551548-E6F3-49EF-89D4-D8E1AE0352FD}" type="parTrans" cxnId="{46E1B843-4F7F-4B55-A270-54F58FD0FB32}">
      <dgm:prSet/>
      <dgm:spPr/>
      <dgm:t>
        <a:bodyPr/>
        <a:lstStyle/>
        <a:p>
          <a:endParaRPr kumimoji="1" lang="ja-JP" altLang="en-US"/>
        </a:p>
      </dgm:t>
    </dgm:pt>
    <dgm:pt modelId="{68A23764-FC22-45FD-99B4-87DB9F537BE1}" type="sibTrans" cxnId="{46E1B843-4F7F-4B55-A270-54F58FD0FB32}">
      <dgm:prSet/>
      <dgm:spPr/>
      <dgm:t>
        <a:bodyPr/>
        <a:lstStyle/>
        <a:p>
          <a:endParaRPr kumimoji="1" lang="ja-JP" altLang="en-US"/>
        </a:p>
      </dgm:t>
    </dgm:pt>
    <dgm:pt modelId="{AFBB6186-4FD4-417A-9BF4-7B3BBAEA177E}">
      <dgm:prSet phldrT="[テキスト]"/>
      <dgm:spPr/>
      <dgm:t>
        <a:bodyPr/>
        <a:lstStyle/>
        <a:p>
          <a:r>
            <a:rPr kumimoji="1" lang="ja-JP" altLang="en-US" dirty="0"/>
            <a:t>圧力相関</a:t>
          </a:r>
        </a:p>
      </dgm:t>
    </dgm:pt>
    <dgm:pt modelId="{2DF0ACE7-EEF1-4B9F-B933-FB12A6ED76E8}" type="parTrans" cxnId="{90BC5416-8189-4677-B398-D4B69A54DD10}">
      <dgm:prSet/>
      <dgm:spPr/>
      <dgm:t>
        <a:bodyPr/>
        <a:lstStyle/>
        <a:p>
          <a:endParaRPr kumimoji="1" lang="ja-JP" altLang="en-US"/>
        </a:p>
      </dgm:t>
    </dgm:pt>
    <dgm:pt modelId="{7C6015D4-8B24-43CC-A6AA-04C9C0C55B06}" type="sibTrans" cxnId="{90BC5416-8189-4677-B398-D4B69A54DD10}">
      <dgm:prSet/>
      <dgm:spPr/>
      <dgm:t>
        <a:bodyPr/>
        <a:lstStyle/>
        <a:p>
          <a:endParaRPr kumimoji="1" lang="ja-JP" altLang="en-US"/>
        </a:p>
      </dgm:t>
    </dgm:pt>
    <dgm:pt modelId="{E3484867-0D2A-4924-A35C-2479A572BAFE}">
      <dgm:prSet phldrT="[テキスト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kumimoji="1" lang="ja-JP" altLang="en-US" dirty="0"/>
            <a:t>圧力無関</a:t>
          </a:r>
        </a:p>
      </dgm:t>
    </dgm:pt>
    <dgm:pt modelId="{9CEC0D62-D537-4DCA-9860-8817D3597873}" type="parTrans" cxnId="{236ACFA3-E534-4D22-A721-A70C045D00FD}">
      <dgm:prSet/>
      <dgm:spPr/>
      <dgm:t>
        <a:bodyPr/>
        <a:lstStyle/>
        <a:p>
          <a:endParaRPr kumimoji="1" lang="ja-JP" altLang="en-US"/>
        </a:p>
      </dgm:t>
    </dgm:pt>
    <dgm:pt modelId="{B3C7C949-EB65-49F8-B64B-BB3B9E4FA110}" type="sibTrans" cxnId="{236ACFA3-E534-4D22-A721-A70C045D00FD}">
      <dgm:prSet/>
      <dgm:spPr/>
      <dgm:t>
        <a:bodyPr/>
        <a:lstStyle/>
        <a:p>
          <a:endParaRPr kumimoji="1" lang="ja-JP" altLang="en-US"/>
        </a:p>
      </dgm:t>
    </dgm:pt>
    <dgm:pt modelId="{8882B9C3-71E8-4C2B-AE44-E5945133C7EC}">
      <dgm:prSet phldrT="[テキスト]"/>
      <dgm:spPr/>
      <dgm:t>
        <a:bodyPr/>
        <a:lstStyle/>
        <a:p>
          <a:r>
            <a:rPr kumimoji="1" lang="ja-JP" altLang="en-US" dirty="0"/>
            <a:t>ファンある</a:t>
          </a:r>
        </a:p>
      </dgm:t>
    </dgm:pt>
    <dgm:pt modelId="{C4FA6D51-4A4E-4909-9C1B-49209543B41E}" type="parTrans" cxnId="{FF73C832-8F23-487B-A91C-4D3187D30871}">
      <dgm:prSet/>
      <dgm:spPr/>
      <dgm:t>
        <a:bodyPr/>
        <a:lstStyle/>
        <a:p>
          <a:endParaRPr kumimoji="1" lang="ja-JP" altLang="en-US"/>
        </a:p>
      </dgm:t>
    </dgm:pt>
    <dgm:pt modelId="{56FBD6DF-1972-497B-AB1B-9BBBD110C2C7}" type="sibTrans" cxnId="{FF73C832-8F23-487B-A91C-4D3187D30871}">
      <dgm:prSet/>
      <dgm:spPr/>
      <dgm:t>
        <a:bodyPr/>
        <a:lstStyle/>
        <a:p>
          <a:endParaRPr kumimoji="1" lang="ja-JP" altLang="en-US"/>
        </a:p>
      </dgm:t>
    </dgm:pt>
    <dgm:pt modelId="{A7EBF3AA-F8CB-4AB9-BE23-C6107FB0DF73}">
      <dgm:prSet phldrT="[テキスト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kumimoji="1" lang="ja-JP" altLang="en-US" dirty="0"/>
            <a:t>ファンなし</a:t>
          </a:r>
        </a:p>
      </dgm:t>
    </dgm:pt>
    <dgm:pt modelId="{03886B1A-1A05-4113-97B3-1A8997443E08}" type="parTrans" cxnId="{DB3CA1A9-1DF5-492C-BF90-013DF5D6CDC0}">
      <dgm:prSet/>
      <dgm:spPr/>
      <dgm:t>
        <a:bodyPr/>
        <a:lstStyle/>
        <a:p>
          <a:endParaRPr kumimoji="1" lang="ja-JP" altLang="en-US"/>
        </a:p>
      </dgm:t>
    </dgm:pt>
    <dgm:pt modelId="{D0A3853C-C0C2-4F91-B7FE-B0DF3E52A3B9}" type="sibTrans" cxnId="{DB3CA1A9-1DF5-492C-BF90-013DF5D6CDC0}">
      <dgm:prSet/>
      <dgm:spPr/>
      <dgm:t>
        <a:bodyPr/>
        <a:lstStyle/>
        <a:p>
          <a:endParaRPr kumimoji="1" lang="ja-JP" altLang="en-US"/>
        </a:p>
      </dgm:t>
    </dgm:pt>
    <dgm:pt modelId="{730AB4BC-6E93-46CC-ACE3-8E1FFF92EDE1}">
      <dgm:prSet phldrT="[テキスト]"/>
      <dgm:spPr/>
      <dgm:t>
        <a:bodyPr/>
        <a:lstStyle/>
        <a:p>
          <a:r>
            <a:rPr kumimoji="1" lang="ja-JP" altLang="en-US" dirty="0"/>
            <a:t>風量一定</a:t>
          </a:r>
          <a:endParaRPr kumimoji="1" lang="en-US" altLang="ja-JP" dirty="0"/>
        </a:p>
      </dgm:t>
    </dgm:pt>
    <dgm:pt modelId="{32A370FE-4491-4AE0-BD6C-0678CEA77B28}" type="parTrans" cxnId="{3461BDA2-6241-4290-AF6C-F2A82492AF02}">
      <dgm:prSet/>
      <dgm:spPr/>
      <dgm:t>
        <a:bodyPr/>
        <a:lstStyle/>
        <a:p>
          <a:endParaRPr kumimoji="1" lang="ja-JP" altLang="en-US"/>
        </a:p>
      </dgm:t>
    </dgm:pt>
    <dgm:pt modelId="{CEF0D975-2F9F-4767-B002-DC83DA487E92}" type="sibTrans" cxnId="{3461BDA2-6241-4290-AF6C-F2A82492AF02}">
      <dgm:prSet/>
      <dgm:spPr/>
      <dgm:t>
        <a:bodyPr/>
        <a:lstStyle/>
        <a:p>
          <a:endParaRPr kumimoji="1" lang="ja-JP" altLang="en-US"/>
        </a:p>
      </dgm:t>
    </dgm:pt>
    <dgm:pt modelId="{AAF73D8B-1A7F-485E-9576-E3CEDA42FD95}">
      <dgm:prSet phldrT="[テキスト]"/>
      <dgm:spPr/>
      <dgm:t>
        <a:bodyPr/>
        <a:lstStyle/>
        <a:p>
          <a:r>
            <a:rPr kumimoji="1" lang="ja-JP" altLang="en-US" dirty="0"/>
            <a:t>風量変化</a:t>
          </a:r>
          <a:endParaRPr kumimoji="1" lang="en-US" altLang="ja-JP" dirty="0"/>
        </a:p>
      </dgm:t>
    </dgm:pt>
    <dgm:pt modelId="{0D1B9B11-37C7-448E-BF2B-7701A5DB58DD}" type="parTrans" cxnId="{96472746-2244-4566-BDCE-41EA7F1DBE76}">
      <dgm:prSet/>
      <dgm:spPr/>
      <dgm:t>
        <a:bodyPr/>
        <a:lstStyle/>
        <a:p>
          <a:endParaRPr kumimoji="1" lang="ja-JP" altLang="en-US"/>
        </a:p>
      </dgm:t>
    </dgm:pt>
    <dgm:pt modelId="{A0E9A211-D34C-4680-BBD1-A6A02B4DB703}" type="sibTrans" cxnId="{96472746-2244-4566-BDCE-41EA7F1DBE76}">
      <dgm:prSet/>
      <dgm:spPr/>
      <dgm:t>
        <a:bodyPr/>
        <a:lstStyle/>
        <a:p>
          <a:endParaRPr kumimoji="1" lang="ja-JP" altLang="en-US"/>
        </a:p>
      </dgm:t>
    </dgm:pt>
    <dgm:pt modelId="{3D13688F-C7A4-474F-A7C8-F1E3401D3DDF}">
      <dgm:prSet phldrT="[テキスト]"/>
      <dgm:spPr/>
      <dgm:t>
        <a:bodyPr/>
        <a:lstStyle/>
        <a:p>
          <a:r>
            <a:rPr lang="ja-JP" altLang="en-US" b="0" i="0" dirty="0"/>
            <a:t>直列</a:t>
          </a:r>
          <a:endParaRPr kumimoji="1" lang="en-US" altLang="ja-JP" dirty="0"/>
        </a:p>
      </dgm:t>
    </dgm:pt>
    <dgm:pt modelId="{5BFFE687-7833-4EEC-AE35-0403F87B01ED}" type="parTrans" cxnId="{D4720E25-9151-4091-9AE8-8134017708EA}">
      <dgm:prSet/>
      <dgm:spPr/>
      <dgm:t>
        <a:bodyPr/>
        <a:lstStyle/>
        <a:p>
          <a:endParaRPr kumimoji="1" lang="ja-JP" altLang="en-US"/>
        </a:p>
      </dgm:t>
    </dgm:pt>
    <dgm:pt modelId="{D37CDE83-FA8E-40E2-8917-7720D5BA3BA9}" type="sibTrans" cxnId="{D4720E25-9151-4091-9AE8-8134017708EA}">
      <dgm:prSet/>
      <dgm:spPr/>
      <dgm:t>
        <a:bodyPr/>
        <a:lstStyle/>
        <a:p>
          <a:endParaRPr kumimoji="1" lang="ja-JP" altLang="en-US"/>
        </a:p>
      </dgm:t>
    </dgm:pt>
    <dgm:pt modelId="{FAFF3073-FDD6-4DC5-B290-B78227BC5760}">
      <dgm:prSet phldrT="[テキスト]"/>
      <dgm:spPr/>
      <dgm:t>
        <a:bodyPr/>
        <a:lstStyle/>
        <a:p>
          <a:r>
            <a:rPr kumimoji="1" lang="ja-JP" altLang="en-US" dirty="0"/>
            <a:t>並列</a:t>
          </a:r>
          <a:endParaRPr kumimoji="1" lang="en-US" altLang="ja-JP" dirty="0"/>
        </a:p>
      </dgm:t>
    </dgm:pt>
    <dgm:pt modelId="{EB878506-5C94-4BA8-AEAF-176D322F0AA4}" type="parTrans" cxnId="{9CFCBCA9-E52B-404B-B581-A12954D53FCF}">
      <dgm:prSet/>
      <dgm:spPr/>
      <dgm:t>
        <a:bodyPr/>
        <a:lstStyle/>
        <a:p>
          <a:endParaRPr kumimoji="1" lang="ja-JP" altLang="en-US"/>
        </a:p>
      </dgm:t>
    </dgm:pt>
    <dgm:pt modelId="{01E90E66-4C20-4E06-8AE7-517BE3C2EEE2}" type="sibTrans" cxnId="{9CFCBCA9-E52B-404B-B581-A12954D53FCF}">
      <dgm:prSet/>
      <dgm:spPr/>
      <dgm:t>
        <a:bodyPr/>
        <a:lstStyle/>
        <a:p>
          <a:endParaRPr kumimoji="1" lang="ja-JP" altLang="en-US"/>
        </a:p>
      </dgm:t>
    </dgm:pt>
    <dgm:pt modelId="{3359C9BD-1574-42B8-92CF-2446721917FA}">
      <dgm:prSet phldrT="[テキスト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kumimoji="1" lang="ja-JP" altLang="en-US" dirty="0"/>
            <a:t>再熱なし　●</a:t>
          </a:r>
        </a:p>
      </dgm:t>
    </dgm:pt>
    <dgm:pt modelId="{2778A403-D663-443A-AE83-74FB9EA1EF61}" type="parTrans" cxnId="{9185B084-E832-4913-9CD9-ECE3DD1A0968}">
      <dgm:prSet/>
      <dgm:spPr/>
      <dgm:t>
        <a:bodyPr/>
        <a:lstStyle/>
        <a:p>
          <a:endParaRPr kumimoji="1" lang="ja-JP" altLang="en-US"/>
        </a:p>
      </dgm:t>
    </dgm:pt>
    <dgm:pt modelId="{A5A76734-2383-41ED-8A33-AA80F60ED53E}" type="sibTrans" cxnId="{9185B084-E832-4913-9CD9-ECE3DD1A0968}">
      <dgm:prSet/>
      <dgm:spPr/>
      <dgm:t>
        <a:bodyPr/>
        <a:lstStyle/>
        <a:p>
          <a:endParaRPr kumimoji="1" lang="ja-JP" altLang="en-US"/>
        </a:p>
      </dgm:t>
    </dgm:pt>
    <dgm:pt modelId="{6209A6DA-488F-478B-AC60-D3673D70CAE6}">
      <dgm:prSet phldrT="[テキスト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kumimoji="1" lang="ja-JP" altLang="en-US" b="1" dirty="0"/>
            <a:t>再熱</a:t>
          </a:r>
          <a:r>
            <a:rPr kumimoji="1" lang="ja-JP" altLang="en-US" dirty="0"/>
            <a:t>ある</a:t>
          </a:r>
        </a:p>
      </dgm:t>
    </dgm:pt>
    <dgm:pt modelId="{23E08D63-F052-45F2-A4ED-44D12B9DAA2D}" type="parTrans" cxnId="{23EB6786-0CD9-4285-83C9-8E8D9DE760B4}">
      <dgm:prSet/>
      <dgm:spPr/>
      <dgm:t>
        <a:bodyPr/>
        <a:lstStyle/>
        <a:p>
          <a:endParaRPr kumimoji="1" lang="ja-JP" altLang="en-US"/>
        </a:p>
      </dgm:t>
    </dgm:pt>
    <dgm:pt modelId="{09E0D97B-7B31-47BF-A7E1-B0A5D2635F1E}" type="sibTrans" cxnId="{23EB6786-0CD9-4285-83C9-8E8D9DE760B4}">
      <dgm:prSet/>
      <dgm:spPr/>
      <dgm:t>
        <a:bodyPr/>
        <a:lstStyle/>
        <a:p>
          <a:endParaRPr kumimoji="1" lang="ja-JP" altLang="en-US"/>
        </a:p>
      </dgm:t>
    </dgm:pt>
    <dgm:pt modelId="{33F78823-B6C6-426C-992C-A50482383554}" type="pres">
      <dgm:prSet presAssocID="{9B6CF8CE-7800-40B7-9269-925300EC8FA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CC2F48E-EB0C-440D-87C6-35C8F5815A0D}" type="pres">
      <dgm:prSet presAssocID="{1CC86D90-E8E6-44AF-A043-41EDD2D6E371}" presName="root1" presStyleCnt="0"/>
      <dgm:spPr/>
    </dgm:pt>
    <dgm:pt modelId="{4FF9A7EC-510D-4BFF-9973-00D1EBA6322E}" type="pres">
      <dgm:prSet presAssocID="{1CC86D90-E8E6-44AF-A043-41EDD2D6E371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AA08190-50F7-4D94-BF87-090FD9146392}" type="pres">
      <dgm:prSet presAssocID="{1CC86D90-E8E6-44AF-A043-41EDD2D6E371}" presName="level2hierChild" presStyleCnt="0"/>
      <dgm:spPr/>
    </dgm:pt>
    <dgm:pt modelId="{3EE5EC4B-3D17-49CB-8E8D-78540AD61040}" type="pres">
      <dgm:prSet presAssocID="{2DF0ACE7-EEF1-4B9F-B933-FB12A6ED76E8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68959B6B-AD18-46A4-BA10-74562C8EB922}" type="pres">
      <dgm:prSet presAssocID="{2DF0ACE7-EEF1-4B9F-B933-FB12A6ED76E8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CFCC361A-AB06-409D-8634-581D1FD9AE9E}" type="pres">
      <dgm:prSet presAssocID="{AFBB6186-4FD4-417A-9BF4-7B3BBAEA177E}" presName="root2" presStyleCnt="0"/>
      <dgm:spPr/>
    </dgm:pt>
    <dgm:pt modelId="{791133F6-09D7-40E5-8E8F-F2FF7BA519BC}" type="pres">
      <dgm:prSet presAssocID="{AFBB6186-4FD4-417A-9BF4-7B3BBAEA177E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4F1A027-A2D5-4EF9-B944-D6756D822E1D}" type="pres">
      <dgm:prSet presAssocID="{AFBB6186-4FD4-417A-9BF4-7B3BBAEA177E}" presName="level3hierChild" presStyleCnt="0"/>
      <dgm:spPr/>
    </dgm:pt>
    <dgm:pt modelId="{7F1E500E-E84E-4C6F-A5E5-5437482AD115}" type="pres">
      <dgm:prSet presAssocID="{9CEC0D62-D537-4DCA-9860-8817D3597873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3080B1B0-D0BE-47AA-8618-CD783A2B048A}" type="pres">
      <dgm:prSet presAssocID="{9CEC0D62-D537-4DCA-9860-8817D3597873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FDA9D059-E988-4C3A-B7D2-55BB7EED9E0C}" type="pres">
      <dgm:prSet presAssocID="{E3484867-0D2A-4924-A35C-2479A572BAFE}" presName="root2" presStyleCnt="0"/>
      <dgm:spPr/>
    </dgm:pt>
    <dgm:pt modelId="{B11E618B-1B9C-47A8-856B-7CA7573DB222}" type="pres">
      <dgm:prSet presAssocID="{E3484867-0D2A-4924-A35C-2479A572BAFE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FB1020-FF29-494C-B882-26FAC2C4EEE1}" type="pres">
      <dgm:prSet presAssocID="{E3484867-0D2A-4924-A35C-2479A572BAFE}" presName="level3hierChild" presStyleCnt="0"/>
      <dgm:spPr/>
    </dgm:pt>
    <dgm:pt modelId="{05992720-478B-410F-BBC9-602E89CD0F9B}" type="pres">
      <dgm:prSet presAssocID="{C4FA6D51-4A4E-4909-9C1B-49209543B41E}" presName="conn2-1" presStyleLbl="parChTrans1D3" presStyleIdx="0" presStyleCnt="2"/>
      <dgm:spPr/>
      <dgm:t>
        <a:bodyPr/>
        <a:lstStyle/>
        <a:p>
          <a:endParaRPr lang="zh-CN" altLang="en-US"/>
        </a:p>
      </dgm:t>
    </dgm:pt>
    <dgm:pt modelId="{15C45942-A41C-4036-9D39-E9CF1EF8AB33}" type="pres">
      <dgm:prSet presAssocID="{C4FA6D51-4A4E-4909-9C1B-49209543B41E}" presName="connTx" presStyleLbl="parChTrans1D3" presStyleIdx="0" presStyleCnt="2"/>
      <dgm:spPr/>
      <dgm:t>
        <a:bodyPr/>
        <a:lstStyle/>
        <a:p>
          <a:endParaRPr lang="zh-CN" altLang="en-US"/>
        </a:p>
      </dgm:t>
    </dgm:pt>
    <dgm:pt modelId="{540D1B25-83F5-44DF-AE67-064843DD0217}" type="pres">
      <dgm:prSet presAssocID="{8882B9C3-71E8-4C2B-AE44-E5945133C7EC}" presName="root2" presStyleCnt="0"/>
      <dgm:spPr/>
    </dgm:pt>
    <dgm:pt modelId="{8D384BFA-836A-4911-B608-87A593386857}" type="pres">
      <dgm:prSet presAssocID="{8882B9C3-71E8-4C2B-AE44-E5945133C7EC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7270409-FC8D-4B09-BA14-506BB2F70FDD}" type="pres">
      <dgm:prSet presAssocID="{8882B9C3-71E8-4C2B-AE44-E5945133C7EC}" presName="level3hierChild" presStyleCnt="0"/>
      <dgm:spPr/>
    </dgm:pt>
    <dgm:pt modelId="{C6AB04B4-8F95-4D19-91A0-0D087EDCFA49}" type="pres">
      <dgm:prSet presAssocID="{32A370FE-4491-4AE0-BD6C-0678CEA77B28}" presName="conn2-1" presStyleLbl="parChTrans1D4" presStyleIdx="0" presStyleCnt="6"/>
      <dgm:spPr/>
      <dgm:t>
        <a:bodyPr/>
        <a:lstStyle/>
        <a:p>
          <a:endParaRPr lang="zh-CN" altLang="en-US"/>
        </a:p>
      </dgm:t>
    </dgm:pt>
    <dgm:pt modelId="{6A0A22B5-2A8E-4E3F-89ED-70B653167F48}" type="pres">
      <dgm:prSet presAssocID="{32A370FE-4491-4AE0-BD6C-0678CEA77B28}" presName="connTx" presStyleLbl="parChTrans1D4" presStyleIdx="0" presStyleCnt="6"/>
      <dgm:spPr/>
      <dgm:t>
        <a:bodyPr/>
        <a:lstStyle/>
        <a:p>
          <a:endParaRPr lang="zh-CN" altLang="en-US"/>
        </a:p>
      </dgm:t>
    </dgm:pt>
    <dgm:pt modelId="{E04652B3-F6D6-476E-A905-6E70B7312662}" type="pres">
      <dgm:prSet presAssocID="{730AB4BC-6E93-46CC-ACE3-8E1FFF92EDE1}" presName="root2" presStyleCnt="0"/>
      <dgm:spPr/>
    </dgm:pt>
    <dgm:pt modelId="{ECB74A1C-F914-4ECB-BD1E-223464593833}" type="pres">
      <dgm:prSet presAssocID="{730AB4BC-6E93-46CC-ACE3-8E1FFF92EDE1}" presName="LevelTwoTextNode" presStyleLbl="node4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B534BF-8CE7-418A-829E-CABF328FA5B9}" type="pres">
      <dgm:prSet presAssocID="{730AB4BC-6E93-46CC-ACE3-8E1FFF92EDE1}" presName="level3hierChild" presStyleCnt="0"/>
      <dgm:spPr/>
    </dgm:pt>
    <dgm:pt modelId="{5D436428-3093-423A-BFE5-6AE48519E9FE}" type="pres">
      <dgm:prSet presAssocID="{5BFFE687-7833-4EEC-AE35-0403F87B01ED}" presName="conn2-1" presStyleLbl="parChTrans1D4" presStyleIdx="1" presStyleCnt="6"/>
      <dgm:spPr/>
      <dgm:t>
        <a:bodyPr/>
        <a:lstStyle/>
        <a:p>
          <a:endParaRPr lang="zh-CN" altLang="en-US"/>
        </a:p>
      </dgm:t>
    </dgm:pt>
    <dgm:pt modelId="{FF9421E6-7AD5-4B70-A5B0-E91BDDEBE0E6}" type="pres">
      <dgm:prSet presAssocID="{5BFFE687-7833-4EEC-AE35-0403F87B01ED}" presName="connTx" presStyleLbl="parChTrans1D4" presStyleIdx="1" presStyleCnt="6"/>
      <dgm:spPr/>
      <dgm:t>
        <a:bodyPr/>
        <a:lstStyle/>
        <a:p>
          <a:endParaRPr lang="zh-CN" altLang="en-US"/>
        </a:p>
      </dgm:t>
    </dgm:pt>
    <dgm:pt modelId="{FE1F59BA-2352-4302-BA1F-22F1867A25DB}" type="pres">
      <dgm:prSet presAssocID="{3D13688F-C7A4-474F-A7C8-F1E3401D3DDF}" presName="root2" presStyleCnt="0"/>
      <dgm:spPr/>
    </dgm:pt>
    <dgm:pt modelId="{B483F81C-441E-406D-AAA5-7D41653CE04D}" type="pres">
      <dgm:prSet presAssocID="{3D13688F-C7A4-474F-A7C8-F1E3401D3DDF}" presName="LevelTwoTextNode" presStyleLbl="node4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69B4C5-874B-48CA-A31F-1C6A707E65F9}" type="pres">
      <dgm:prSet presAssocID="{3D13688F-C7A4-474F-A7C8-F1E3401D3DDF}" presName="level3hierChild" presStyleCnt="0"/>
      <dgm:spPr/>
    </dgm:pt>
    <dgm:pt modelId="{F1C40685-2B08-466E-972B-6DB4AA6D7AE6}" type="pres">
      <dgm:prSet presAssocID="{0D1B9B11-37C7-448E-BF2B-7701A5DB58DD}" presName="conn2-1" presStyleLbl="parChTrans1D4" presStyleIdx="2" presStyleCnt="6"/>
      <dgm:spPr/>
      <dgm:t>
        <a:bodyPr/>
        <a:lstStyle/>
        <a:p>
          <a:endParaRPr lang="zh-CN" altLang="en-US"/>
        </a:p>
      </dgm:t>
    </dgm:pt>
    <dgm:pt modelId="{00679837-83F6-44D0-A58F-DEA2A2A4A372}" type="pres">
      <dgm:prSet presAssocID="{0D1B9B11-37C7-448E-BF2B-7701A5DB58DD}" presName="connTx" presStyleLbl="parChTrans1D4" presStyleIdx="2" presStyleCnt="6"/>
      <dgm:spPr/>
      <dgm:t>
        <a:bodyPr/>
        <a:lstStyle/>
        <a:p>
          <a:endParaRPr lang="zh-CN" altLang="en-US"/>
        </a:p>
      </dgm:t>
    </dgm:pt>
    <dgm:pt modelId="{7D6584E9-B848-44EC-BE04-9879377EE17C}" type="pres">
      <dgm:prSet presAssocID="{AAF73D8B-1A7F-485E-9576-E3CEDA42FD95}" presName="root2" presStyleCnt="0"/>
      <dgm:spPr/>
    </dgm:pt>
    <dgm:pt modelId="{E385DD92-4015-4842-93D1-F0D4F506FAD2}" type="pres">
      <dgm:prSet presAssocID="{AAF73D8B-1A7F-485E-9576-E3CEDA42FD95}" presName="LevelTwoTextNode" presStyleLbl="node4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56F4C7C-3C51-4E33-8B00-F2B83B2A57B9}" type="pres">
      <dgm:prSet presAssocID="{AAF73D8B-1A7F-485E-9576-E3CEDA42FD95}" presName="level3hierChild" presStyleCnt="0"/>
      <dgm:spPr/>
    </dgm:pt>
    <dgm:pt modelId="{D9B94425-D3C1-43E8-9425-CC3B8E787678}" type="pres">
      <dgm:prSet presAssocID="{EB878506-5C94-4BA8-AEAF-176D322F0AA4}" presName="conn2-1" presStyleLbl="parChTrans1D4" presStyleIdx="3" presStyleCnt="6"/>
      <dgm:spPr/>
      <dgm:t>
        <a:bodyPr/>
        <a:lstStyle/>
        <a:p>
          <a:endParaRPr lang="zh-CN" altLang="en-US"/>
        </a:p>
      </dgm:t>
    </dgm:pt>
    <dgm:pt modelId="{83550B88-718D-426D-A8B1-6A363E5F8470}" type="pres">
      <dgm:prSet presAssocID="{EB878506-5C94-4BA8-AEAF-176D322F0AA4}" presName="connTx" presStyleLbl="parChTrans1D4" presStyleIdx="3" presStyleCnt="6"/>
      <dgm:spPr/>
      <dgm:t>
        <a:bodyPr/>
        <a:lstStyle/>
        <a:p>
          <a:endParaRPr lang="zh-CN" altLang="en-US"/>
        </a:p>
      </dgm:t>
    </dgm:pt>
    <dgm:pt modelId="{40780EB2-CA5F-4162-8F43-1D40E16F44FB}" type="pres">
      <dgm:prSet presAssocID="{FAFF3073-FDD6-4DC5-B290-B78227BC5760}" presName="root2" presStyleCnt="0"/>
      <dgm:spPr/>
    </dgm:pt>
    <dgm:pt modelId="{F67CA10F-7D68-4588-8B39-631D99F50ADD}" type="pres">
      <dgm:prSet presAssocID="{FAFF3073-FDD6-4DC5-B290-B78227BC5760}" presName="LevelTwoTextNode" presStyleLbl="node4" presStyleIdx="3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9ACF43-3D91-4499-8201-ED0C047A494A}" type="pres">
      <dgm:prSet presAssocID="{FAFF3073-FDD6-4DC5-B290-B78227BC5760}" presName="level3hierChild" presStyleCnt="0"/>
      <dgm:spPr/>
    </dgm:pt>
    <dgm:pt modelId="{FAD8EE8E-2F71-4B10-A409-BEF80D0874BD}" type="pres">
      <dgm:prSet presAssocID="{03886B1A-1A05-4113-97B3-1A8997443E08}" presName="conn2-1" presStyleLbl="parChTrans1D3" presStyleIdx="1" presStyleCnt="2"/>
      <dgm:spPr/>
      <dgm:t>
        <a:bodyPr/>
        <a:lstStyle/>
        <a:p>
          <a:endParaRPr lang="zh-CN" altLang="en-US"/>
        </a:p>
      </dgm:t>
    </dgm:pt>
    <dgm:pt modelId="{F3CB4629-D417-4F51-AA0B-4F10FBEA3D96}" type="pres">
      <dgm:prSet presAssocID="{03886B1A-1A05-4113-97B3-1A8997443E08}" presName="connTx" presStyleLbl="parChTrans1D3" presStyleIdx="1" presStyleCnt="2"/>
      <dgm:spPr/>
      <dgm:t>
        <a:bodyPr/>
        <a:lstStyle/>
        <a:p>
          <a:endParaRPr lang="zh-CN" altLang="en-US"/>
        </a:p>
      </dgm:t>
    </dgm:pt>
    <dgm:pt modelId="{CE0D9D37-1D03-4266-90AF-F7EE4B2CF753}" type="pres">
      <dgm:prSet presAssocID="{A7EBF3AA-F8CB-4AB9-BE23-C6107FB0DF73}" presName="root2" presStyleCnt="0"/>
      <dgm:spPr/>
    </dgm:pt>
    <dgm:pt modelId="{D8F2ADDD-E2BE-4DDA-9936-7E5A198AA570}" type="pres">
      <dgm:prSet presAssocID="{A7EBF3AA-F8CB-4AB9-BE23-C6107FB0DF73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8267FE-21DC-4877-905B-D722BB75EE3A}" type="pres">
      <dgm:prSet presAssocID="{A7EBF3AA-F8CB-4AB9-BE23-C6107FB0DF73}" presName="level3hierChild" presStyleCnt="0"/>
      <dgm:spPr/>
    </dgm:pt>
    <dgm:pt modelId="{1AA5A9C6-CF80-4EAF-BAEF-063EDAF100D5}" type="pres">
      <dgm:prSet presAssocID="{2778A403-D663-443A-AE83-74FB9EA1EF61}" presName="conn2-1" presStyleLbl="parChTrans1D4" presStyleIdx="4" presStyleCnt="6"/>
      <dgm:spPr/>
      <dgm:t>
        <a:bodyPr/>
        <a:lstStyle/>
        <a:p>
          <a:endParaRPr lang="zh-CN" altLang="en-US"/>
        </a:p>
      </dgm:t>
    </dgm:pt>
    <dgm:pt modelId="{71DDE4AE-B195-4E04-AD08-B515B7303419}" type="pres">
      <dgm:prSet presAssocID="{2778A403-D663-443A-AE83-74FB9EA1EF61}" presName="connTx" presStyleLbl="parChTrans1D4" presStyleIdx="4" presStyleCnt="6"/>
      <dgm:spPr/>
      <dgm:t>
        <a:bodyPr/>
        <a:lstStyle/>
        <a:p>
          <a:endParaRPr lang="zh-CN" altLang="en-US"/>
        </a:p>
      </dgm:t>
    </dgm:pt>
    <dgm:pt modelId="{23F54421-2210-4FEF-9BF5-2BAC71968F13}" type="pres">
      <dgm:prSet presAssocID="{3359C9BD-1574-42B8-92CF-2446721917FA}" presName="root2" presStyleCnt="0"/>
      <dgm:spPr/>
    </dgm:pt>
    <dgm:pt modelId="{0D84A04C-7474-4676-B2BB-D938E23E14F9}" type="pres">
      <dgm:prSet presAssocID="{3359C9BD-1574-42B8-92CF-2446721917FA}" presName="LevelTwoTextNode" presStyleLbl="node4" presStyleIdx="4" presStyleCnt="6" custScaleX="13215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C42FD0-9BA6-4C42-9305-5241ABEB0643}" type="pres">
      <dgm:prSet presAssocID="{3359C9BD-1574-42B8-92CF-2446721917FA}" presName="level3hierChild" presStyleCnt="0"/>
      <dgm:spPr/>
    </dgm:pt>
    <dgm:pt modelId="{0A4F6B44-89E6-41C5-924C-E4416F1F9F85}" type="pres">
      <dgm:prSet presAssocID="{23E08D63-F052-45F2-A4ED-44D12B9DAA2D}" presName="conn2-1" presStyleLbl="parChTrans1D4" presStyleIdx="5" presStyleCnt="6"/>
      <dgm:spPr/>
      <dgm:t>
        <a:bodyPr/>
        <a:lstStyle/>
        <a:p>
          <a:endParaRPr lang="zh-CN" altLang="en-US"/>
        </a:p>
      </dgm:t>
    </dgm:pt>
    <dgm:pt modelId="{51E01E99-4E18-4ECA-9497-14ADAF96FA9A}" type="pres">
      <dgm:prSet presAssocID="{23E08D63-F052-45F2-A4ED-44D12B9DAA2D}" presName="connTx" presStyleLbl="parChTrans1D4" presStyleIdx="5" presStyleCnt="6"/>
      <dgm:spPr/>
      <dgm:t>
        <a:bodyPr/>
        <a:lstStyle/>
        <a:p>
          <a:endParaRPr lang="zh-CN" altLang="en-US"/>
        </a:p>
      </dgm:t>
    </dgm:pt>
    <dgm:pt modelId="{B025DBE9-E606-4FB2-A322-3AAEE0944E96}" type="pres">
      <dgm:prSet presAssocID="{6209A6DA-488F-478B-AC60-D3673D70CAE6}" presName="root2" presStyleCnt="0"/>
      <dgm:spPr/>
    </dgm:pt>
    <dgm:pt modelId="{4918D76A-6C34-4021-8B2F-E3A5276A267A}" type="pres">
      <dgm:prSet presAssocID="{6209A6DA-488F-478B-AC60-D3673D70CAE6}" presName="LevelTwoTextNode" presStyleLbl="node4" presStyleIdx="5" presStyleCnt="6" custScaleX="10585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4CC2161-0F5A-4DAC-8172-7DD3F2704D2C}" type="pres">
      <dgm:prSet presAssocID="{6209A6DA-488F-478B-AC60-D3673D70CAE6}" presName="level3hierChild" presStyleCnt="0"/>
      <dgm:spPr/>
    </dgm:pt>
  </dgm:ptLst>
  <dgm:cxnLst>
    <dgm:cxn modelId="{61178C46-3BA9-4A73-B817-C9AFDE15C0A9}" type="presOf" srcId="{2778A403-D663-443A-AE83-74FB9EA1EF61}" destId="{71DDE4AE-B195-4E04-AD08-B515B7303419}" srcOrd="1" destOrd="0" presId="urn:microsoft.com/office/officeart/2005/8/layout/hierarchy2"/>
    <dgm:cxn modelId="{FB24313C-1D3A-4396-92DD-A7A8D9180D6B}" type="presOf" srcId="{5BFFE687-7833-4EEC-AE35-0403F87B01ED}" destId="{5D436428-3093-423A-BFE5-6AE48519E9FE}" srcOrd="0" destOrd="0" presId="urn:microsoft.com/office/officeart/2005/8/layout/hierarchy2"/>
    <dgm:cxn modelId="{6FF19620-1837-4C0F-AF1E-679D5714DAC0}" type="presOf" srcId="{C4FA6D51-4A4E-4909-9C1B-49209543B41E}" destId="{15C45942-A41C-4036-9D39-E9CF1EF8AB33}" srcOrd="1" destOrd="0" presId="urn:microsoft.com/office/officeart/2005/8/layout/hierarchy2"/>
    <dgm:cxn modelId="{3461BDA2-6241-4290-AF6C-F2A82492AF02}" srcId="{8882B9C3-71E8-4C2B-AE44-E5945133C7EC}" destId="{730AB4BC-6E93-46CC-ACE3-8E1FFF92EDE1}" srcOrd="0" destOrd="0" parTransId="{32A370FE-4491-4AE0-BD6C-0678CEA77B28}" sibTransId="{CEF0D975-2F9F-4767-B002-DC83DA487E92}"/>
    <dgm:cxn modelId="{B242F822-3F3B-431A-A719-A2F72721626E}" type="presOf" srcId="{9CEC0D62-D537-4DCA-9860-8817D3597873}" destId="{7F1E500E-E84E-4C6F-A5E5-5437482AD115}" srcOrd="0" destOrd="0" presId="urn:microsoft.com/office/officeart/2005/8/layout/hierarchy2"/>
    <dgm:cxn modelId="{236ACFA3-E534-4D22-A721-A70C045D00FD}" srcId="{1CC86D90-E8E6-44AF-A043-41EDD2D6E371}" destId="{E3484867-0D2A-4924-A35C-2479A572BAFE}" srcOrd="1" destOrd="0" parTransId="{9CEC0D62-D537-4DCA-9860-8817D3597873}" sibTransId="{B3C7C949-EB65-49F8-B64B-BB3B9E4FA110}"/>
    <dgm:cxn modelId="{34DEA350-6AD6-4839-8F83-D8AF0264565A}" type="presOf" srcId="{AAF73D8B-1A7F-485E-9576-E3CEDA42FD95}" destId="{E385DD92-4015-4842-93D1-F0D4F506FAD2}" srcOrd="0" destOrd="0" presId="urn:microsoft.com/office/officeart/2005/8/layout/hierarchy2"/>
    <dgm:cxn modelId="{96472746-2244-4566-BDCE-41EA7F1DBE76}" srcId="{8882B9C3-71E8-4C2B-AE44-E5945133C7EC}" destId="{AAF73D8B-1A7F-485E-9576-E3CEDA42FD95}" srcOrd="1" destOrd="0" parTransId="{0D1B9B11-37C7-448E-BF2B-7701A5DB58DD}" sibTransId="{A0E9A211-D34C-4680-BBD1-A6A02B4DB703}"/>
    <dgm:cxn modelId="{F51A842A-BF19-4302-8E2A-278400ACDB6C}" type="presOf" srcId="{730AB4BC-6E93-46CC-ACE3-8E1FFF92EDE1}" destId="{ECB74A1C-F914-4ECB-BD1E-223464593833}" srcOrd="0" destOrd="0" presId="urn:microsoft.com/office/officeart/2005/8/layout/hierarchy2"/>
    <dgm:cxn modelId="{9CFCBCA9-E52B-404B-B581-A12954D53FCF}" srcId="{AAF73D8B-1A7F-485E-9576-E3CEDA42FD95}" destId="{FAFF3073-FDD6-4DC5-B290-B78227BC5760}" srcOrd="0" destOrd="0" parTransId="{EB878506-5C94-4BA8-AEAF-176D322F0AA4}" sibTransId="{01E90E66-4C20-4E06-8AE7-517BE3C2EEE2}"/>
    <dgm:cxn modelId="{F2739D8C-4E0A-496F-B77F-763384C69F89}" type="presOf" srcId="{23E08D63-F052-45F2-A4ED-44D12B9DAA2D}" destId="{0A4F6B44-89E6-41C5-924C-E4416F1F9F85}" srcOrd="0" destOrd="0" presId="urn:microsoft.com/office/officeart/2005/8/layout/hierarchy2"/>
    <dgm:cxn modelId="{06FEEB0E-E34F-4058-8D40-0F9F23E03C97}" type="presOf" srcId="{AFBB6186-4FD4-417A-9BF4-7B3BBAEA177E}" destId="{791133F6-09D7-40E5-8E8F-F2FF7BA519BC}" srcOrd="0" destOrd="0" presId="urn:microsoft.com/office/officeart/2005/8/layout/hierarchy2"/>
    <dgm:cxn modelId="{1E03F930-DBA9-424A-BDFA-6C191ECE5093}" type="presOf" srcId="{32A370FE-4491-4AE0-BD6C-0678CEA77B28}" destId="{6A0A22B5-2A8E-4E3F-89ED-70B653167F48}" srcOrd="1" destOrd="0" presId="urn:microsoft.com/office/officeart/2005/8/layout/hierarchy2"/>
    <dgm:cxn modelId="{5F7A1EF8-95FF-4E93-967C-C53A6009EDD0}" type="presOf" srcId="{32A370FE-4491-4AE0-BD6C-0678CEA77B28}" destId="{C6AB04B4-8F95-4D19-91A0-0D087EDCFA49}" srcOrd="0" destOrd="0" presId="urn:microsoft.com/office/officeart/2005/8/layout/hierarchy2"/>
    <dgm:cxn modelId="{23EB6786-0CD9-4285-83C9-8E8D9DE760B4}" srcId="{A7EBF3AA-F8CB-4AB9-BE23-C6107FB0DF73}" destId="{6209A6DA-488F-478B-AC60-D3673D70CAE6}" srcOrd="1" destOrd="0" parTransId="{23E08D63-F052-45F2-A4ED-44D12B9DAA2D}" sibTransId="{09E0D97B-7B31-47BF-A7E1-B0A5D2635F1E}"/>
    <dgm:cxn modelId="{1E20BE06-6BDE-4904-9655-4E99AAC3FBA4}" type="presOf" srcId="{A7EBF3AA-F8CB-4AB9-BE23-C6107FB0DF73}" destId="{D8F2ADDD-E2BE-4DDA-9936-7E5A198AA570}" srcOrd="0" destOrd="0" presId="urn:microsoft.com/office/officeart/2005/8/layout/hierarchy2"/>
    <dgm:cxn modelId="{41CD8B51-EFA4-4B6E-8885-1FAD6BC3DD45}" type="presOf" srcId="{0D1B9B11-37C7-448E-BF2B-7701A5DB58DD}" destId="{00679837-83F6-44D0-A58F-DEA2A2A4A372}" srcOrd="1" destOrd="0" presId="urn:microsoft.com/office/officeart/2005/8/layout/hierarchy2"/>
    <dgm:cxn modelId="{90BC5416-8189-4677-B398-D4B69A54DD10}" srcId="{1CC86D90-E8E6-44AF-A043-41EDD2D6E371}" destId="{AFBB6186-4FD4-417A-9BF4-7B3BBAEA177E}" srcOrd="0" destOrd="0" parTransId="{2DF0ACE7-EEF1-4B9F-B933-FB12A6ED76E8}" sibTransId="{7C6015D4-8B24-43CC-A6AA-04C9C0C55B06}"/>
    <dgm:cxn modelId="{D4720E25-9151-4091-9AE8-8134017708EA}" srcId="{730AB4BC-6E93-46CC-ACE3-8E1FFF92EDE1}" destId="{3D13688F-C7A4-474F-A7C8-F1E3401D3DDF}" srcOrd="0" destOrd="0" parTransId="{5BFFE687-7833-4EEC-AE35-0403F87B01ED}" sibTransId="{D37CDE83-FA8E-40E2-8917-7720D5BA3BA9}"/>
    <dgm:cxn modelId="{B8C06E3D-B0DB-4645-95B4-5F1FF389F793}" type="presOf" srcId="{0D1B9B11-37C7-448E-BF2B-7701A5DB58DD}" destId="{F1C40685-2B08-466E-972B-6DB4AA6D7AE6}" srcOrd="0" destOrd="0" presId="urn:microsoft.com/office/officeart/2005/8/layout/hierarchy2"/>
    <dgm:cxn modelId="{1EC2D333-9DF1-462A-B5AA-319A88AF43AE}" type="presOf" srcId="{C4FA6D51-4A4E-4909-9C1B-49209543B41E}" destId="{05992720-478B-410F-BBC9-602E89CD0F9B}" srcOrd="0" destOrd="0" presId="urn:microsoft.com/office/officeart/2005/8/layout/hierarchy2"/>
    <dgm:cxn modelId="{918D8F42-6FD2-4AA6-9235-37C09713E87E}" type="presOf" srcId="{9B6CF8CE-7800-40B7-9269-925300EC8FA0}" destId="{33F78823-B6C6-426C-992C-A50482383554}" srcOrd="0" destOrd="0" presId="urn:microsoft.com/office/officeart/2005/8/layout/hierarchy2"/>
    <dgm:cxn modelId="{83130FE8-E964-4093-B385-8C9FA5579C52}" type="presOf" srcId="{6209A6DA-488F-478B-AC60-D3673D70CAE6}" destId="{4918D76A-6C34-4021-8B2F-E3A5276A267A}" srcOrd="0" destOrd="0" presId="urn:microsoft.com/office/officeart/2005/8/layout/hierarchy2"/>
    <dgm:cxn modelId="{DB3CA1A9-1DF5-492C-BF90-013DF5D6CDC0}" srcId="{E3484867-0D2A-4924-A35C-2479A572BAFE}" destId="{A7EBF3AA-F8CB-4AB9-BE23-C6107FB0DF73}" srcOrd="1" destOrd="0" parTransId="{03886B1A-1A05-4113-97B3-1A8997443E08}" sibTransId="{D0A3853C-C0C2-4F91-B7FE-B0DF3E52A3B9}"/>
    <dgm:cxn modelId="{278EB8D8-C5A4-4491-A3C8-2F9967120F64}" type="presOf" srcId="{2DF0ACE7-EEF1-4B9F-B933-FB12A6ED76E8}" destId="{3EE5EC4B-3D17-49CB-8E8D-78540AD61040}" srcOrd="0" destOrd="0" presId="urn:microsoft.com/office/officeart/2005/8/layout/hierarchy2"/>
    <dgm:cxn modelId="{FB4AAC7F-100E-4FF8-86A4-00AF3547D47B}" type="presOf" srcId="{E3484867-0D2A-4924-A35C-2479A572BAFE}" destId="{B11E618B-1B9C-47A8-856B-7CA7573DB222}" srcOrd="0" destOrd="0" presId="urn:microsoft.com/office/officeart/2005/8/layout/hierarchy2"/>
    <dgm:cxn modelId="{FF73C832-8F23-487B-A91C-4D3187D30871}" srcId="{E3484867-0D2A-4924-A35C-2479A572BAFE}" destId="{8882B9C3-71E8-4C2B-AE44-E5945133C7EC}" srcOrd="0" destOrd="0" parTransId="{C4FA6D51-4A4E-4909-9C1B-49209543B41E}" sibTransId="{56FBD6DF-1972-497B-AB1B-9BBBD110C2C7}"/>
    <dgm:cxn modelId="{09FE1CB9-A893-4D22-8B8B-48649D6DE6C6}" type="presOf" srcId="{2DF0ACE7-EEF1-4B9F-B933-FB12A6ED76E8}" destId="{68959B6B-AD18-46A4-BA10-74562C8EB922}" srcOrd="1" destOrd="0" presId="urn:microsoft.com/office/officeart/2005/8/layout/hierarchy2"/>
    <dgm:cxn modelId="{1E2BCBAC-84B2-4810-923D-3D877042F408}" type="presOf" srcId="{3359C9BD-1574-42B8-92CF-2446721917FA}" destId="{0D84A04C-7474-4676-B2BB-D938E23E14F9}" srcOrd="0" destOrd="0" presId="urn:microsoft.com/office/officeart/2005/8/layout/hierarchy2"/>
    <dgm:cxn modelId="{C06CBF34-1E92-41D5-8F23-6C106B2B12EC}" type="presOf" srcId="{9CEC0D62-D537-4DCA-9860-8817D3597873}" destId="{3080B1B0-D0BE-47AA-8618-CD783A2B048A}" srcOrd="1" destOrd="0" presId="urn:microsoft.com/office/officeart/2005/8/layout/hierarchy2"/>
    <dgm:cxn modelId="{BF423D6A-B8FF-44CF-AF73-92E29090ACEA}" type="presOf" srcId="{2778A403-D663-443A-AE83-74FB9EA1EF61}" destId="{1AA5A9C6-CF80-4EAF-BAEF-063EDAF100D5}" srcOrd="0" destOrd="0" presId="urn:microsoft.com/office/officeart/2005/8/layout/hierarchy2"/>
    <dgm:cxn modelId="{D1C2680C-DC9D-43A0-83AB-66ADFA217434}" type="presOf" srcId="{03886B1A-1A05-4113-97B3-1A8997443E08}" destId="{FAD8EE8E-2F71-4B10-A409-BEF80D0874BD}" srcOrd="0" destOrd="0" presId="urn:microsoft.com/office/officeart/2005/8/layout/hierarchy2"/>
    <dgm:cxn modelId="{9185B084-E832-4913-9CD9-ECE3DD1A0968}" srcId="{A7EBF3AA-F8CB-4AB9-BE23-C6107FB0DF73}" destId="{3359C9BD-1574-42B8-92CF-2446721917FA}" srcOrd="0" destOrd="0" parTransId="{2778A403-D663-443A-AE83-74FB9EA1EF61}" sibTransId="{A5A76734-2383-41ED-8A33-AA80F60ED53E}"/>
    <dgm:cxn modelId="{4EAB2FBE-ECD8-429A-822D-A5A223F6DE5A}" type="presOf" srcId="{1CC86D90-E8E6-44AF-A043-41EDD2D6E371}" destId="{4FF9A7EC-510D-4BFF-9973-00D1EBA6322E}" srcOrd="0" destOrd="0" presId="urn:microsoft.com/office/officeart/2005/8/layout/hierarchy2"/>
    <dgm:cxn modelId="{80BFF7D6-1143-4E97-B882-19C62D88363F}" type="presOf" srcId="{03886B1A-1A05-4113-97B3-1A8997443E08}" destId="{F3CB4629-D417-4F51-AA0B-4F10FBEA3D96}" srcOrd="1" destOrd="0" presId="urn:microsoft.com/office/officeart/2005/8/layout/hierarchy2"/>
    <dgm:cxn modelId="{46E1B843-4F7F-4B55-A270-54F58FD0FB32}" srcId="{9B6CF8CE-7800-40B7-9269-925300EC8FA0}" destId="{1CC86D90-E8E6-44AF-A043-41EDD2D6E371}" srcOrd="0" destOrd="0" parTransId="{81551548-E6F3-49EF-89D4-D8E1AE0352FD}" sibTransId="{68A23764-FC22-45FD-99B4-87DB9F537BE1}"/>
    <dgm:cxn modelId="{6F1CA947-F40A-449F-9D26-D3D7768DF9B4}" type="presOf" srcId="{EB878506-5C94-4BA8-AEAF-176D322F0AA4}" destId="{83550B88-718D-426D-A8B1-6A363E5F8470}" srcOrd="1" destOrd="0" presId="urn:microsoft.com/office/officeart/2005/8/layout/hierarchy2"/>
    <dgm:cxn modelId="{D4AACA21-0A82-4F8D-B964-69CF84C4D9A7}" type="presOf" srcId="{5BFFE687-7833-4EEC-AE35-0403F87B01ED}" destId="{FF9421E6-7AD5-4B70-A5B0-E91BDDEBE0E6}" srcOrd="1" destOrd="0" presId="urn:microsoft.com/office/officeart/2005/8/layout/hierarchy2"/>
    <dgm:cxn modelId="{C1466487-F5C9-4E1F-BFAB-B65CA10C03CC}" type="presOf" srcId="{3D13688F-C7A4-474F-A7C8-F1E3401D3DDF}" destId="{B483F81C-441E-406D-AAA5-7D41653CE04D}" srcOrd="0" destOrd="0" presId="urn:microsoft.com/office/officeart/2005/8/layout/hierarchy2"/>
    <dgm:cxn modelId="{C332531F-7F1F-4F8B-91F9-3843D872C3FA}" type="presOf" srcId="{FAFF3073-FDD6-4DC5-B290-B78227BC5760}" destId="{F67CA10F-7D68-4588-8B39-631D99F50ADD}" srcOrd="0" destOrd="0" presId="urn:microsoft.com/office/officeart/2005/8/layout/hierarchy2"/>
    <dgm:cxn modelId="{6E925A2E-B352-4A2F-9917-D469D457F946}" type="presOf" srcId="{23E08D63-F052-45F2-A4ED-44D12B9DAA2D}" destId="{51E01E99-4E18-4ECA-9497-14ADAF96FA9A}" srcOrd="1" destOrd="0" presId="urn:microsoft.com/office/officeart/2005/8/layout/hierarchy2"/>
    <dgm:cxn modelId="{FB16E109-A562-4DC3-AC3B-D4C8ACECE422}" type="presOf" srcId="{8882B9C3-71E8-4C2B-AE44-E5945133C7EC}" destId="{8D384BFA-836A-4911-B608-87A593386857}" srcOrd="0" destOrd="0" presId="urn:microsoft.com/office/officeart/2005/8/layout/hierarchy2"/>
    <dgm:cxn modelId="{D5A83A16-8AAE-4CE0-8988-C290D39431F5}" type="presOf" srcId="{EB878506-5C94-4BA8-AEAF-176D322F0AA4}" destId="{D9B94425-D3C1-43E8-9425-CC3B8E787678}" srcOrd="0" destOrd="0" presId="urn:microsoft.com/office/officeart/2005/8/layout/hierarchy2"/>
    <dgm:cxn modelId="{AE4C8D38-2FAE-45D4-B682-2F087BC36D7E}" type="presParOf" srcId="{33F78823-B6C6-426C-992C-A50482383554}" destId="{0CC2F48E-EB0C-440D-87C6-35C8F5815A0D}" srcOrd="0" destOrd="0" presId="urn:microsoft.com/office/officeart/2005/8/layout/hierarchy2"/>
    <dgm:cxn modelId="{C61FDB72-29B3-436C-9B89-28FE280D3C00}" type="presParOf" srcId="{0CC2F48E-EB0C-440D-87C6-35C8F5815A0D}" destId="{4FF9A7EC-510D-4BFF-9973-00D1EBA6322E}" srcOrd="0" destOrd="0" presId="urn:microsoft.com/office/officeart/2005/8/layout/hierarchy2"/>
    <dgm:cxn modelId="{83A1A694-BA43-4995-9BBA-F88640077790}" type="presParOf" srcId="{0CC2F48E-EB0C-440D-87C6-35C8F5815A0D}" destId="{8AA08190-50F7-4D94-BF87-090FD9146392}" srcOrd="1" destOrd="0" presId="urn:microsoft.com/office/officeart/2005/8/layout/hierarchy2"/>
    <dgm:cxn modelId="{E668AFCA-5213-46BC-B99C-58579A28D64B}" type="presParOf" srcId="{8AA08190-50F7-4D94-BF87-090FD9146392}" destId="{3EE5EC4B-3D17-49CB-8E8D-78540AD61040}" srcOrd="0" destOrd="0" presId="urn:microsoft.com/office/officeart/2005/8/layout/hierarchy2"/>
    <dgm:cxn modelId="{D215F56D-23AE-43D8-865F-630D0721D523}" type="presParOf" srcId="{3EE5EC4B-3D17-49CB-8E8D-78540AD61040}" destId="{68959B6B-AD18-46A4-BA10-74562C8EB922}" srcOrd="0" destOrd="0" presId="urn:microsoft.com/office/officeart/2005/8/layout/hierarchy2"/>
    <dgm:cxn modelId="{718A3B3A-ED15-45F2-A31F-A0720FA3E958}" type="presParOf" srcId="{8AA08190-50F7-4D94-BF87-090FD9146392}" destId="{CFCC361A-AB06-409D-8634-581D1FD9AE9E}" srcOrd="1" destOrd="0" presId="urn:microsoft.com/office/officeart/2005/8/layout/hierarchy2"/>
    <dgm:cxn modelId="{567BEF7C-C5B3-480F-9F6E-AD25E1700345}" type="presParOf" srcId="{CFCC361A-AB06-409D-8634-581D1FD9AE9E}" destId="{791133F6-09D7-40E5-8E8F-F2FF7BA519BC}" srcOrd="0" destOrd="0" presId="urn:microsoft.com/office/officeart/2005/8/layout/hierarchy2"/>
    <dgm:cxn modelId="{2556F78C-C6B8-46D1-95D4-8BECA68D1610}" type="presParOf" srcId="{CFCC361A-AB06-409D-8634-581D1FD9AE9E}" destId="{A4F1A027-A2D5-4EF9-B944-D6756D822E1D}" srcOrd="1" destOrd="0" presId="urn:microsoft.com/office/officeart/2005/8/layout/hierarchy2"/>
    <dgm:cxn modelId="{EFB96235-9481-4A7D-B581-E45048B70D45}" type="presParOf" srcId="{8AA08190-50F7-4D94-BF87-090FD9146392}" destId="{7F1E500E-E84E-4C6F-A5E5-5437482AD115}" srcOrd="2" destOrd="0" presId="urn:microsoft.com/office/officeart/2005/8/layout/hierarchy2"/>
    <dgm:cxn modelId="{A15FD7A9-86D7-4D87-9032-D5DF1F7948A6}" type="presParOf" srcId="{7F1E500E-E84E-4C6F-A5E5-5437482AD115}" destId="{3080B1B0-D0BE-47AA-8618-CD783A2B048A}" srcOrd="0" destOrd="0" presId="urn:microsoft.com/office/officeart/2005/8/layout/hierarchy2"/>
    <dgm:cxn modelId="{D159C396-40D7-47CB-BACC-E375F4B1FB06}" type="presParOf" srcId="{8AA08190-50F7-4D94-BF87-090FD9146392}" destId="{FDA9D059-E988-4C3A-B7D2-55BB7EED9E0C}" srcOrd="3" destOrd="0" presId="urn:microsoft.com/office/officeart/2005/8/layout/hierarchy2"/>
    <dgm:cxn modelId="{3835482D-CFB6-447A-91A3-4BF113F74C8E}" type="presParOf" srcId="{FDA9D059-E988-4C3A-B7D2-55BB7EED9E0C}" destId="{B11E618B-1B9C-47A8-856B-7CA7573DB222}" srcOrd="0" destOrd="0" presId="urn:microsoft.com/office/officeart/2005/8/layout/hierarchy2"/>
    <dgm:cxn modelId="{49E56924-ACCE-4D81-8764-BDAFECB4A2F9}" type="presParOf" srcId="{FDA9D059-E988-4C3A-B7D2-55BB7EED9E0C}" destId="{05FB1020-FF29-494C-B882-26FAC2C4EEE1}" srcOrd="1" destOrd="0" presId="urn:microsoft.com/office/officeart/2005/8/layout/hierarchy2"/>
    <dgm:cxn modelId="{EDA5B017-027D-4D8B-A46E-8D39EC70CB4F}" type="presParOf" srcId="{05FB1020-FF29-494C-B882-26FAC2C4EEE1}" destId="{05992720-478B-410F-BBC9-602E89CD0F9B}" srcOrd="0" destOrd="0" presId="urn:microsoft.com/office/officeart/2005/8/layout/hierarchy2"/>
    <dgm:cxn modelId="{31D961F7-3B85-4AF3-9042-11F9137974D7}" type="presParOf" srcId="{05992720-478B-410F-BBC9-602E89CD0F9B}" destId="{15C45942-A41C-4036-9D39-E9CF1EF8AB33}" srcOrd="0" destOrd="0" presId="urn:microsoft.com/office/officeart/2005/8/layout/hierarchy2"/>
    <dgm:cxn modelId="{9ED7D9DB-3931-4A70-ACF4-8AFC26F1B5D5}" type="presParOf" srcId="{05FB1020-FF29-494C-B882-26FAC2C4EEE1}" destId="{540D1B25-83F5-44DF-AE67-064843DD0217}" srcOrd="1" destOrd="0" presId="urn:microsoft.com/office/officeart/2005/8/layout/hierarchy2"/>
    <dgm:cxn modelId="{7CA9ADB6-94BF-4FB2-8EF4-EBF701E2738C}" type="presParOf" srcId="{540D1B25-83F5-44DF-AE67-064843DD0217}" destId="{8D384BFA-836A-4911-B608-87A593386857}" srcOrd="0" destOrd="0" presId="urn:microsoft.com/office/officeart/2005/8/layout/hierarchy2"/>
    <dgm:cxn modelId="{CE0E8247-A8DD-43BA-BFDF-C715A35D39F5}" type="presParOf" srcId="{540D1B25-83F5-44DF-AE67-064843DD0217}" destId="{C7270409-FC8D-4B09-BA14-506BB2F70FDD}" srcOrd="1" destOrd="0" presId="urn:microsoft.com/office/officeart/2005/8/layout/hierarchy2"/>
    <dgm:cxn modelId="{2C2D3B63-7830-48FE-8F43-6E7B80134092}" type="presParOf" srcId="{C7270409-FC8D-4B09-BA14-506BB2F70FDD}" destId="{C6AB04B4-8F95-4D19-91A0-0D087EDCFA49}" srcOrd="0" destOrd="0" presId="urn:microsoft.com/office/officeart/2005/8/layout/hierarchy2"/>
    <dgm:cxn modelId="{968698F4-82A6-4810-8BE5-B5169A0F7EAD}" type="presParOf" srcId="{C6AB04B4-8F95-4D19-91A0-0D087EDCFA49}" destId="{6A0A22B5-2A8E-4E3F-89ED-70B653167F48}" srcOrd="0" destOrd="0" presId="urn:microsoft.com/office/officeart/2005/8/layout/hierarchy2"/>
    <dgm:cxn modelId="{EB6AF413-B15B-4CEB-8CF0-ABDE48627792}" type="presParOf" srcId="{C7270409-FC8D-4B09-BA14-506BB2F70FDD}" destId="{E04652B3-F6D6-476E-A905-6E70B7312662}" srcOrd="1" destOrd="0" presId="urn:microsoft.com/office/officeart/2005/8/layout/hierarchy2"/>
    <dgm:cxn modelId="{8C3D119E-8B49-45CA-9EC4-C085A6061D78}" type="presParOf" srcId="{E04652B3-F6D6-476E-A905-6E70B7312662}" destId="{ECB74A1C-F914-4ECB-BD1E-223464593833}" srcOrd="0" destOrd="0" presId="urn:microsoft.com/office/officeart/2005/8/layout/hierarchy2"/>
    <dgm:cxn modelId="{B093A26A-0805-43C1-8BB0-6F0739D5D4CE}" type="presParOf" srcId="{E04652B3-F6D6-476E-A905-6E70B7312662}" destId="{91B534BF-8CE7-418A-829E-CABF328FA5B9}" srcOrd="1" destOrd="0" presId="urn:microsoft.com/office/officeart/2005/8/layout/hierarchy2"/>
    <dgm:cxn modelId="{4E23DF77-50AE-452B-9329-B3FBDE3A14F3}" type="presParOf" srcId="{91B534BF-8CE7-418A-829E-CABF328FA5B9}" destId="{5D436428-3093-423A-BFE5-6AE48519E9FE}" srcOrd="0" destOrd="0" presId="urn:microsoft.com/office/officeart/2005/8/layout/hierarchy2"/>
    <dgm:cxn modelId="{30D5093A-D2C6-40B5-A345-EEA2E96F3DB9}" type="presParOf" srcId="{5D436428-3093-423A-BFE5-6AE48519E9FE}" destId="{FF9421E6-7AD5-4B70-A5B0-E91BDDEBE0E6}" srcOrd="0" destOrd="0" presId="urn:microsoft.com/office/officeart/2005/8/layout/hierarchy2"/>
    <dgm:cxn modelId="{BEE709D6-B639-45C8-8A39-56832F2DDBBD}" type="presParOf" srcId="{91B534BF-8CE7-418A-829E-CABF328FA5B9}" destId="{FE1F59BA-2352-4302-BA1F-22F1867A25DB}" srcOrd="1" destOrd="0" presId="urn:microsoft.com/office/officeart/2005/8/layout/hierarchy2"/>
    <dgm:cxn modelId="{51E1E9A3-8D3A-4137-BF39-99BE0451CDAC}" type="presParOf" srcId="{FE1F59BA-2352-4302-BA1F-22F1867A25DB}" destId="{B483F81C-441E-406D-AAA5-7D41653CE04D}" srcOrd="0" destOrd="0" presId="urn:microsoft.com/office/officeart/2005/8/layout/hierarchy2"/>
    <dgm:cxn modelId="{52E5F1F4-B7FB-4407-B023-DF391B794FDA}" type="presParOf" srcId="{FE1F59BA-2352-4302-BA1F-22F1867A25DB}" destId="{2669B4C5-874B-48CA-A31F-1C6A707E65F9}" srcOrd="1" destOrd="0" presId="urn:microsoft.com/office/officeart/2005/8/layout/hierarchy2"/>
    <dgm:cxn modelId="{82DFA680-C605-4C33-A8FA-4FDD1BE09D1E}" type="presParOf" srcId="{C7270409-FC8D-4B09-BA14-506BB2F70FDD}" destId="{F1C40685-2B08-466E-972B-6DB4AA6D7AE6}" srcOrd="2" destOrd="0" presId="urn:microsoft.com/office/officeart/2005/8/layout/hierarchy2"/>
    <dgm:cxn modelId="{F3D61065-88BA-4DBB-87F6-F6D5113E02F3}" type="presParOf" srcId="{F1C40685-2B08-466E-972B-6DB4AA6D7AE6}" destId="{00679837-83F6-44D0-A58F-DEA2A2A4A372}" srcOrd="0" destOrd="0" presId="urn:microsoft.com/office/officeart/2005/8/layout/hierarchy2"/>
    <dgm:cxn modelId="{FEBC132F-BDF2-4431-B2D9-4D9B7E2BC0EB}" type="presParOf" srcId="{C7270409-FC8D-4B09-BA14-506BB2F70FDD}" destId="{7D6584E9-B848-44EC-BE04-9879377EE17C}" srcOrd="3" destOrd="0" presId="urn:microsoft.com/office/officeart/2005/8/layout/hierarchy2"/>
    <dgm:cxn modelId="{BCCB5E3A-AFF8-4F9D-AC53-C79EB8F1F661}" type="presParOf" srcId="{7D6584E9-B848-44EC-BE04-9879377EE17C}" destId="{E385DD92-4015-4842-93D1-F0D4F506FAD2}" srcOrd="0" destOrd="0" presId="urn:microsoft.com/office/officeart/2005/8/layout/hierarchy2"/>
    <dgm:cxn modelId="{9A7D21B0-5D7D-449E-B1E7-4F59EF203879}" type="presParOf" srcId="{7D6584E9-B848-44EC-BE04-9879377EE17C}" destId="{B56F4C7C-3C51-4E33-8B00-F2B83B2A57B9}" srcOrd="1" destOrd="0" presId="urn:microsoft.com/office/officeart/2005/8/layout/hierarchy2"/>
    <dgm:cxn modelId="{F4716503-8B26-47DE-940B-CA85ADED483F}" type="presParOf" srcId="{B56F4C7C-3C51-4E33-8B00-F2B83B2A57B9}" destId="{D9B94425-D3C1-43E8-9425-CC3B8E787678}" srcOrd="0" destOrd="0" presId="urn:microsoft.com/office/officeart/2005/8/layout/hierarchy2"/>
    <dgm:cxn modelId="{4E73B55A-037A-4500-940F-8ADC7BA2B439}" type="presParOf" srcId="{D9B94425-D3C1-43E8-9425-CC3B8E787678}" destId="{83550B88-718D-426D-A8B1-6A363E5F8470}" srcOrd="0" destOrd="0" presId="urn:microsoft.com/office/officeart/2005/8/layout/hierarchy2"/>
    <dgm:cxn modelId="{9602AAA8-A5A0-48E3-B99A-8FFAC2491F9F}" type="presParOf" srcId="{B56F4C7C-3C51-4E33-8B00-F2B83B2A57B9}" destId="{40780EB2-CA5F-4162-8F43-1D40E16F44FB}" srcOrd="1" destOrd="0" presId="urn:microsoft.com/office/officeart/2005/8/layout/hierarchy2"/>
    <dgm:cxn modelId="{D787F804-DCAD-4F31-A115-21CD16F7DB89}" type="presParOf" srcId="{40780EB2-CA5F-4162-8F43-1D40E16F44FB}" destId="{F67CA10F-7D68-4588-8B39-631D99F50ADD}" srcOrd="0" destOrd="0" presId="urn:microsoft.com/office/officeart/2005/8/layout/hierarchy2"/>
    <dgm:cxn modelId="{2075FDE0-C53E-49E5-9FD8-8E9E7F56333A}" type="presParOf" srcId="{40780EB2-CA5F-4162-8F43-1D40E16F44FB}" destId="{E49ACF43-3D91-4499-8201-ED0C047A494A}" srcOrd="1" destOrd="0" presId="urn:microsoft.com/office/officeart/2005/8/layout/hierarchy2"/>
    <dgm:cxn modelId="{CA148795-548F-483C-9B47-C46C30C9BCCF}" type="presParOf" srcId="{05FB1020-FF29-494C-B882-26FAC2C4EEE1}" destId="{FAD8EE8E-2F71-4B10-A409-BEF80D0874BD}" srcOrd="2" destOrd="0" presId="urn:microsoft.com/office/officeart/2005/8/layout/hierarchy2"/>
    <dgm:cxn modelId="{1632BB5F-F8E2-4487-98F0-2D396A322640}" type="presParOf" srcId="{FAD8EE8E-2F71-4B10-A409-BEF80D0874BD}" destId="{F3CB4629-D417-4F51-AA0B-4F10FBEA3D96}" srcOrd="0" destOrd="0" presId="urn:microsoft.com/office/officeart/2005/8/layout/hierarchy2"/>
    <dgm:cxn modelId="{6952CD4A-E236-4F96-B684-66D2EAD7C401}" type="presParOf" srcId="{05FB1020-FF29-494C-B882-26FAC2C4EEE1}" destId="{CE0D9D37-1D03-4266-90AF-F7EE4B2CF753}" srcOrd="3" destOrd="0" presId="urn:microsoft.com/office/officeart/2005/8/layout/hierarchy2"/>
    <dgm:cxn modelId="{4B68202E-82ED-4DDA-A428-EF33E68E9609}" type="presParOf" srcId="{CE0D9D37-1D03-4266-90AF-F7EE4B2CF753}" destId="{D8F2ADDD-E2BE-4DDA-9936-7E5A198AA570}" srcOrd="0" destOrd="0" presId="urn:microsoft.com/office/officeart/2005/8/layout/hierarchy2"/>
    <dgm:cxn modelId="{CD3CA95A-A862-4D19-A586-4928440BEF91}" type="presParOf" srcId="{CE0D9D37-1D03-4266-90AF-F7EE4B2CF753}" destId="{5D8267FE-21DC-4877-905B-D722BB75EE3A}" srcOrd="1" destOrd="0" presId="urn:microsoft.com/office/officeart/2005/8/layout/hierarchy2"/>
    <dgm:cxn modelId="{3AA6EEF9-BE04-4BC1-932B-B3115206463D}" type="presParOf" srcId="{5D8267FE-21DC-4877-905B-D722BB75EE3A}" destId="{1AA5A9C6-CF80-4EAF-BAEF-063EDAF100D5}" srcOrd="0" destOrd="0" presId="urn:microsoft.com/office/officeart/2005/8/layout/hierarchy2"/>
    <dgm:cxn modelId="{F05D7835-7184-495F-96A2-F37B0D2E1E0A}" type="presParOf" srcId="{1AA5A9C6-CF80-4EAF-BAEF-063EDAF100D5}" destId="{71DDE4AE-B195-4E04-AD08-B515B7303419}" srcOrd="0" destOrd="0" presId="urn:microsoft.com/office/officeart/2005/8/layout/hierarchy2"/>
    <dgm:cxn modelId="{9A4587AE-8233-4A46-83FC-F342317952AC}" type="presParOf" srcId="{5D8267FE-21DC-4877-905B-D722BB75EE3A}" destId="{23F54421-2210-4FEF-9BF5-2BAC71968F13}" srcOrd="1" destOrd="0" presId="urn:microsoft.com/office/officeart/2005/8/layout/hierarchy2"/>
    <dgm:cxn modelId="{325543E8-C835-4617-9586-2AD3EB67865A}" type="presParOf" srcId="{23F54421-2210-4FEF-9BF5-2BAC71968F13}" destId="{0D84A04C-7474-4676-B2BB-D938E23E14F9}" srcOrd="0" destOrd="0" presId="urn:microsoft.com/office/officeart/2005/8/layout/hierarchy2"/>
    <dgm:cxn modelId="{819743C6-C590-4451-928A-38E21ED8BDD3}" type="presParOf" srcId="{23F54421-2210-4FEF-9BF5-2BAC71968F13}" destId="{E1C42FD0-9BA6-4C42-9305-5241ABEB0643}" srcOrd="1" destOrd="0" presId="urn:microsoft.com/office/officeart/2005/8/layout/hierarchy2"/>
    <dgm:cxn modelId="{88026ED5-2C17-478E-ADFA-E57BFCA045DA}" type="presParOf" srcId="{5D8267FE-21DC-4877-905B-D722BB75EE3A}" destId="{0A4F6B44-89E6-41C5-924C-E4416F1F9F85}" srcOrd="2" destOrd="0" presId="urn:microsoft.com/office/officeart/2005/8/layout/hierarchy2"/>
    <dgm:cxn modelId="{1DE364D3-59E3-4D2E-89C4-4B0728AA3B32}" type="presParOf" srcId="{0A4F6B44-89E6-41C5-924C-E4416F1F9F85}" destId="{51E01E99-4E18-4ECA-9497-14ADAF96FA9A}" srcOrd="0" destOrd="0" presId="urn:microsoft.com/office/officeart/2005/8/layout/hierarchy2"/>
    <dgm:cxn modelId="{A6AB0175-C612-4E5D-9925-C7EFCFD772A2}" type="presParOf" srcId="{5D8267FE-21DC-4877-905B-D722BB75EE3A}" destId="{B025DBE9-E606-4FB2-A322-3AAEE0944E96}" srcOrd="3" destOrd="0" presId="urn:microsoft.com/office/officeart/2005/8/layout/hierarchy2"/>
    <dgm:cxn modelId="{36514EF6-DEBE-4F06-89A6-D15E69877D9D}" type="presParOf" srcId="{B025DBE9-E606-4FB2-A322-3AAEE0944E96}" destId="{4918D76A-6C34-4021-8B2F-E3A5276A267A}" srcOrd="0" destOrd="0" presId="urn:microsoft.com/office/officeart/2005/8/layout/hierarchy2"/>
    <dgm:cxn modelId="{D9C25390-D99F-4669-8497-2D6F4EFD3940}" type="presParOf" srcId="{B025DBE9-E606-4FB2-A322-3AAEE0944E96}" destId="{34CC2161-0F5A-4DAC-8172-7DD3F2704D2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A6ECD1-6834-4D8E-8DBB-39D1F59FAB29}" type="doc">
      <dgm:prSet loTypeId="urn:microsoft.com/office/officeart/2005/8/layout/process4" loCatId="process" qsTypeId="urn:microsoft.com/office/officeart/2005/8/quickstyle/simple1" qsCatId="simple" csTypeId="urn:microsoft.com/office/officeart/2005/8/colors/accent1_1" csCatId="accent1" phldr="1"/>
      <dgm:spPr/>
    </dgm:pt>
    <dgm:pt modelId="{9EE564E7-73A2-4709-BDA9-CD74DB1571A7}">
      <dgm:prSet phldrT="[テキスト]" custT="1"/>
      <dgm:spPr/>
      <dgm:t>
        <a:bodyPr/>
        <a:lstStyle/>
        <a:p>
          <a:r>
            <a:rPr kumimoji="1" lang="ja-JP" altLang="en-US" sz="1200" dirty="0"/>
            <a:t>送風量設定値</a:t>
          </a:r>
        </a:p>
      </dgm:t>
    </dgm:pt>
    <dgm:pt modelId="{FF5A2696-9EE5-4652-9445-AD9AC3BD78B2}" type="parTrans" cxnId="{7600515F-0173-430E-80E8-0A829F002B29}">
      <dgm:prSet/>
      <dgm:spPr/>
      <dgm:t>
        <a:bodyPr/>
        <a:lstStyle/>
        <a:p>
          <a:endParaRPr kumimoji="1" lang="ja-JP" altLang="en-US"/>
        </a:p>
      </dgm:t>
    </dgm:pt>
    <dgm:pt modelId="{1CFB6BB0-8B8B-46FB-9052-8DE0F2454BC3}" type="sibTrans" cxnId="{7600515F-0173-430E-80E8-0A829F002B29}">
      <dgm:prSet/>
      <dgm:spPr/>
      <dgm:t>
        <a:bodyPr/>
        <a:lstStyle/>
        <a:p>
          <a:endParaRPr kumimoji="1" lang="ja-JP" altLang="en-US"/>
        </a:p>
      </dgm:t>
    </dgm:pt>
    <dgm:pt modelId="{429CE5D0-C131-4FDB-AE68-FD1BB9970FB4}">
      <dgm:prSet phldrT="[テキスト]" custT="1"/>
      <dgm:spPr/>
      <dgm:t>
        <a:bodyPr/>
        <a:lstStyle/>
        <a:p>
          <a:r>
            <a:rPr kumimoji="1" lang="ja-JP" altLang="en-US" sz="1200" dirty="0"/>
            <a:t>バルブ調整値</a:t>
          </a:r>
        </a:p>
      </dgm:t>
    </dgm:pt>
    <dgm:pt modelId="{55CDD1B7-A15A-42A3-8BC6-D80BB3AB2149}" type="parTrans" cxnId="{6E53E756-451B-4BFD-AED7-3722A8E79FA1}">
      <dgm:prSet/>
      <dgm:spPr/>
      <dgm:t>
        <a:bodyPr/>
        <a:lstStyle/>
        <a:p>
          <a:endParaRPr kumimoji="1" lang="ja-JP" altLang="en-US"/>
        </a:p>
      </dgm:t>
    </dgm:pt>
    <dgm:pt modelId="{9A837CC6-397A-4505-9B9B-8C76C71BF30C}" type="sibTrans" cxnId="{6E53E756-451B-4BFD-AED7-3722A8E79FA1}">
      <dgm:prSet/>
      <dgm:spPr/>
      <dgm:t>
        <a:bodyPr/>
        <a:lstStyle/>
        <a:p>
          <a:endParaRPr kumimoji="1" lang="ja-JP" altLang="en-US"/>
        </a:p>
      </dgm:t>
    </dgm:pt>
    <dgm:pt modelId="{939A4455-F495-42CC-A975-1C9E3B29A02B}">
      <dgm:prSet phldrT="[テキスト]" custT="1"/>
      <dgm:spPr/>
      <dgm:t>
        <a:bodyPr/>
        <a:lstStyle/>
        <a:p>
          <a:r>
            <a:rPr kumimoji="1" lang="ja-JP" altLang="en-US" sz="1200" dirty="0"/>
            <a:t>インバーター調整</a:t>
          </a:r>
        </a:p>
      </dgm:t>
    </dgm:pt>
    <dgm:pt modelId="{DE68AEF9-3F32-4D94-BB27-25050CD1B565}" type="parTrans" cxnId="{170496A0-8230-4ECF-9649-0286D0FB3691}">
      <dgm:prSet/>
      <dgm:spPr/>
      <dgm:t>
        <a:bodyPr/>
        <a:lstStyle/>
        <a:p>
          <a:endParaRPr kumimoji="1" lang="ja-JP" altLang="en-US"/>
        </a:p>
      </dgm:t>
    </dgm:pt>
    <dgm:pt modelId="{7448F6B7-2F6B-4F46-9611-BF96976225E1}" type="sibTrans" cxnId="{170496A0-8230-4ECF-9649-0286D0FB3691}">
      <dgm:prSet/>
      <dgm:spPr/>
      <dgm:t>
        <a:bodyPr/>
        <a:lstStyle/>
        <a:p>
          <a:endParaRPr kumimoji="1" lang="ja-JP" altLang="en-US"/>
        </a:p>
      </dgm:t>
    </dgm:pt>
    <dgm:pt modelId="{5ED4FB49-0057-469A-BE13-8D70C25EEE60}">
      <dgm:prSet custT="1"/>
      <dgm:spPr/>
      <dgm:t>
        <a:bodyPr/>
        <a:lstStyle/>
        <a:p>
          <a:r>
            <a:rPr kumimoji="1" lang="ja-JP" altLang="en-US" sz="1200" dirty="0"/>
            <a:t>室内温度、設定温度、送風温度、室内容積</a:t>
          </a:r>
        </a:p>
      </dgm:t>
    </dgm:pt>
    <dgm:pt modelId="{AC3185BC-086E-4F01-83E1-9E20487D8A08}" type="parTrans" cxnId="{D57F7114-41D7-4658-AC8C-03B8F0C1CD1F}">
      <dgm:prSet/>
      <dgm:spPr/>
      <dgm:t>
        <a:bodyPr/>
        <a:lstStyle/>
        <a:p>
          <a:endParaRPr kumimoji="1" lang="ja-JP" altLang="en-US"/>
        </a:p>
      </dgm:t>
    </dgm:pt>
    <dgm:pt modelId="{00A082FB-62BA-4826-9634-7E21729FDB1C}" type="sibTrans" cxnId="{D57F7114-41D7-4658-AC8C-03B8F0C1CD1F}">
      <dgm:prSet/>
      <dgm:spPr/>
      <dgm:t>
        <a:bodyPr/>
        <a:lstStyle/>
        <a:p>
          <a:endParaRPr kumimoji="1" lang="ja-JP" altLang="en-US"/>
        </a:p>
      </dgm:t>
    </dgm:pt>
    <dgm:pt modelId="{4A3690D0-73C7-483C-BEAF-7635582FA475}">
      <dgm:prSet phldrT="[テキスト]" custT="1"/>
      <dgm:spPr/>
      <dgm:t>
        <a:bodyPr/>
        <a:lstStyle/>
        <a:p>
          <a:r>
            <a:rPr kumimoji="1" lang="ja-JP" altLang="en-US" sz="1200" dirty="0"/>
            <a:t>送風量設定値、風量実測値、</a:t>
          </a:r>
          <a:r>
            <a:rPr kumimoji="1" lang="en-US" altLang="ja-JP" sz="1200" dirty="0"/>
            <a:t>PI</a:t>
          </a:r>
          <a:r>
            <a:rPr kumimoji="1" lang="ja-JP" altLang="en-US" sz="1200" dirty="0"/>
            <a:t>制御、バルブ特徴</a:t>
          </a:r>
        </a:p>
      </dgm:t>
    </dgm:pt>
    <dgm:pt modelId="{80DF84FC-4ABD-442A-A2E2-29AE696F458D}" type="parTrans" cxnId="{28AD21C1-D522-4539-A87B-C8C268CB3469}">
      <dgm:prSet/>
      <dgm:spPr/>
      <dgm:t>
        <a:bodyPr/>
        <a:lstStyle/>
        <a:p>
          <a:endParaRPr kumimoji="1" lang="ja-JP" altLang="en-US"/>
        </a:p>
      </dgm:t>
    </dgm:pt>
    <dgm:pt modelId="{ED603568-6C9D-4B2F-BFE1-38999DD0442D}" type="sibTrans" cxnId="{28AD21C1-D522-4539-A87B-C8C268CB3469}">
      <dgm:prSet/>
      <dgm:spPr/>
      <dgm:t>
        <a:bodyPr/>
        <a:lstStyle/>
        <a:p>
          <a:endParaRPr kumimoji="1" lang="ja-JP" altLang="en-US"/>
        </a:p>
      </dgm:t>
    </dgm:pt>
    <dgm:pt modelId="{C8B14878-71D8-44B5-8DFD-40D79D2DEDA8}">
      <dgm:prSet phldrT="[テキスト]" custT="1"/>
      <dgm:spPr/>
      <dgm:t>
        <a:bodyPr/>
        <a:lstStyle/>
        <a:p>
          <a:r>
            <a:rPr kumimoji="1" lang="ja-JP" altLang="en-US" sz="1200" dirty="0"/>
            <a:t>全体の風量調整の和、最大の開度</a:t>
          </a:r>
        </a:p>
      </dgm:t>
    </dgm:pt>
    <dgm:pt modelId="{55979BE0-F40A-4F87-8AA6-F44C48260155}" type="parTrans" cxnId="{695CD8C6-7CD5-4090-A5C9-807480D0B383}">
      <dgm:prSet/>
      <dgm:spPr/>
      <dgm:t>
        <a:bodyPr/>
        <a:lstStyle/>
        <a:p>
          <a:endParaRPr kumimoji="1" lang="ja-JP" altLang="en-US"/>
        </a:p>
      </dgm:t>
    </dgm:pt>
    <dgm:pt modelId="{97D90B8D-6AFE-4056-AE9E-1E062193E781}" type="sibTrans" cxnId="{695CD8C6-7CD5-4090-A5C9-807480D0B383}">
      <dgm:prSet/>
      <dgm:spPr/>
      <dgm:t>
        <a:bodyPr/>
        <a:lstStyle/>
        <a:p>
          <a:endParaRPr kumimoji="1" lang="ja-JP" altLang="en-US"/>
        </a:p>
      </dgm:t>
    </dgm:pt>
    <dgm:pt modelId="{CEA4183F-67F0-432F-A51F-BFA8D0713D85}" type="pres">
      <dgm:prSet presAssocID="{A6A6ECD1-6834-4D8E-8DBB-39D1F59FAB29}" presName="Name0" presStyleCnt="0">
        <dgm:presLayoutVars>
          <dgm:dir/>
          <dgm:animLvl val="lvl"/>
          <dgm:resizeHandles val="exact"/>
        </dgm:presLayoutVars>
      </dgm:prSet>
      <dgm:spPr/>
    </dgm:pt>
    <dgm:pt modelId="{9803BFF8-8941-40FF-8BE0-5E54A54ECB6E}" type="pres">
      <dgm:prSet presAssocID="{939A4455-F495-42CC-A975-1C9E3B29A02B}" presName="boxAndChildren" presStyleCnt="0"/>
      <dgm:spPr/>
    </dgm:pt>
    <dgm:pt modelId="{A0E22E1F-2019-4492-80AB-D2E7CA9FC1FD}" type="pres">
      <dgm:prSet presAssocID="{939A4455-F495-42CC-A975-1C9E3B29A02B}" presName="parentTextBox" presStyleLbl="node1" presStyleIdx="0" presStyleCnt="3"/>
      <dgm:spPr/>
      <dgm:t>
        <a:bodyPr/>
        <a:lstStyle/>
        <a:p>
          <a:endParaRPr lang="zh-CN" altLang="en-US"/>
        </a:p>
      </dgm:t>
    </dgm:pt>
    <dgm:pt modelId="{2C2933D2-5756-41FE-B77E-EAD35880A21A}" type="pres">
      <dgm:prSet presAssocID="{939A4455-F495-42CC-A975-1C9E3B29A02B}" presName="entireBox" presStyleLbl="node1" presStyleIdx="0" presStyleCnt="3" custLinFactNeighborX="1964" custLinFactNeighborY="4856"/>
      <dgm:spPr/>
      <dgm:t>
        <a:bodyPr/>
        <a:lstStyle/>
        <a:p>
          <a:endParaRPr lang="zh-CN" altLang="en-US"/>
        </a:p>
      </dgm:t>
    </dgm:pt>
    <dgm:pt modelId="{D2EF8C17-8DEE-4D59-9500-EA7B7483937A}" type="pres">
      <dgm:prSet presAssocID="{939A4455-F495-42CC-A975-1C9E3B29A02B}" presName="descendantBox" presStyleCnt="0"/>
      <dgm:spPr/>
    </dgm:pt>
    <dgm:pt modelId="{47113C6A-D0B3-4096-9E6F-DD28642C96EA}" type="pres">
      <dgm:prSet presAssocID="{C8B14878-71D8-44B5-8DFD-40D79D2DEDA8}" presName="childTextBox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7A979F-F5DF-4E4B-8876-2E7A8601AB74}" type="pres">
      <dgm:prSet presAssocID="{9A837CC6-397A-4505-9B9B-8C76C71BF30C}" presName="sp" presStyleCnt="0"/>
      <dgm:spPr/>
    </dgm:pt>
    <dgm:pt modelId="{9650BAAF-8F00-42D7-BE44-F05A9CB1C4AB}" type="pres">
      <dgm:prSet presAssocID="{429CE5D0-C131-4FDB-AE68-FD1BB9970FB4}" presName="arrowAndChildren" presStyleCnt="0"/>
      <dgm:spPr/>
    </dgm:pt>
    <dgm:pt modelId="{3CC91EE3-3622-4E20-8A2D-848345143886}" type="pres">
      <dgm:prSet presAssocID="{429CE5D0-C131-4FDB-AE68-FD1BB9970FB4}" presName="parentTextArrow" presStyleLbl="node1" presStyleIdx="0" presStyleCnt="3"/>
      <dgm:spPr/>
      <dgm:t>
        <a:bodyPr/>
        <a:lstStyle/>
        <a:p>
          <a:endParaRPr lang="zh-CN" altLang="en-US"/>
        </a:p>
      </dgm:t>
    </dgm:pt>
    <dgm:pt modelId="{8419FBD3-5ABD-4E6C-BCD1-B3B49F6AC337}" type="pres">
      <dgm:prSet presAssocID="{429CE5D0-C131-4FDB-AE68-FD1BB9970FB4}" presName="arrow" presStyleLbl="node1" presStyleIdx="1" presStyleCnt="3"/>
      <dgm:spPr/>
      <dgm:t>
        <a:bodyPr/>
        <a:lstStyle/>
        <a:p>
          <a:endParaRPr lang="zh-CN" altLang="en-US"/>
        </a:p>
      </dgm:t>
    </dgm:pt>
    <dgm:pt modelId="{1AD4FF67-69E2-4D8B-BB69-881B5DDA1CE2}" type="pres">
      <dgm:prSet presAssocID="{429CE5D0-C131-4FDB-AE68-FD1BB9970FB4}" presName="descendantArrow" presStyleCnt="0"/>
      <dgm:spPr/>
    </dgm:pt>
    <dgm:pt modelId="{5A492B6C-B001-4E14-9A68-A70D211597DE}" type="pres">
      <dgm:prSet presAssocID="{4A3690D0-73C7-483C-BEAF-7635582FA475}" presName="childTextArrow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60FC0EC-396A-49C5-82E6-CFC17F1A02C9}" type="pres">
      <dgm:prSet presAssocID="{1CFB6BB0-8B8B-46FB-9052-8DE0F2454BC3}" presName="sp" presStyleCnt="0"/>
      <dgm:spPr/>
    </dgm:pt>
    <dgm:pt modelId="{62D5CDDA-F60A-4C9E-83CB-85A2FD3E5F74}" type="pres">
      <dgm:prSet presAssocID="{9EE564E7-73A2-4709-BDA9-CD74DB1571A7}" presName="arrowAndChildren" presStyleCnt="0"/>
      <dgm:spPr/>
    </dgm:pt>
    <dgm:pt modelId="{C789B149-EE2C-40C0-AB16-E178D02955EF}" type="pres">
      <dgm:prSet presAssocID="{9EE564E7-73A2-4709-BDA9-CD74DB1571A7}" presName="parentTextArrow" presStyleLbl="node1" presStyleIdx="1" presStyleCnt="3"/>
      <dgm:spPr/>
      <dgm:t>
        <a:bodyPr/>
        <a:lstStyle/>
        <a:p>
          <a:endParaRPr lang="zh-CN" altLang="en-US"/>
        </a:p>
      </dgm:t>
    </dgm:pt>
    <dgm:pt modelId="{B526A4CD-CE3F-43D6-A767-690963BDED20}" type="pres">
      <dgm:prSet presAssocID="{9EE564E7-73A2-4709-BDA9-CD74DB1571A7}" presName="arrow" presStyleLbl="node1" presStyleIdx="2" presStyleCnt="3"/>
      <dgm:spPr/>
      <dgm:t>
        <a:bodyPr/>
        <a:lstStyle/>
        <a:p>
          <a:endParaRPr lang="zh-CN" altLang="en-US"/>
        </a:p>
      </dgm:t>
    </dgm:pt>
    <dgm:pt modelId="{51658331-E5F7-4963-A5EE-448FEB1DE37A}" type="pres">
      <dgm:prSet presAssocID="{9EE564E7-73A2-4709-BDA9-CD74DB1571A7}" presName="descendantArrow" presStyleCnt="0"/>
      <dgm:spPr/>
    </dgm:pt>
    <dgm:pt modelId="{C1CFD3D1-126B-440A-99FB-3DC9EE42F5FD}" type="pres">
      <dgm:prSet presAssocID="{5ED4FB49-0057-469A-BE13-8D70C25EEE60}" presName="childTextArrow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31FF786-4E11-4253-BEC4-0866D9FE7D24}" type="presOf" srcId="{939A4455-F495-42CC-A975-1C9E3B29A02B}" destId="{A0E22E1F-2019-4492-80AB-D2E7CA9FC1FD}" srcOrd="0" destOrd="0" presId="urn:microsoft.com/office/officeart/2005/8/layout/process4"/>
    <dgm:cxn modelId="{336822C2-D16E-4CAE-B36B-2E2960E36807}" type="presOf" srcId="{429CE5D0-C131-4FDB-AE68-FD1BB9970FB4}" destId="{8419FBD3-5ABD-4E6C-BCD1-B3B49F6AC337}" srcOrd="1" destOrd="0" presId="urn:microsoft.com/office/officeart/2005/8/layout/process4"/>
    <dgm:cxn modelId="{D4841F27-BA84-40A0-B6A6-A291A4E37323}" type="presOf" srcId="{A6A6ECD1-6834-4D8E-8DBB-39D1F59FAB29}" destId="{CEA4183F-67F0-432F-A51F-BFA8D0713D85}" srcOrd="0" destOrd="0" presId="urn:microsoft.com/office/officeart/2005/8/layout/process4"/>
    <dgm:cxn modelId="{F02F5C26-BE03-489E-BDF4-0643132DE1E5}" type="presOf" srcId="{4A3690D0-73C7-483C-BEAF-7635582FA475}" destId="{5A492B6C-B001-4E14-9A68-A70D211597DE}" srcOrd="0" destOrd="0" presId="urn:microsoft.com/office/officeart/2005/8/layout/process4"/>
    <dgm:cxn modelId="{D57F7114-41D7-4658-AC8C-03B8F0C1CD1F}" srcId="{9EE564E7-73A2-4709-BDA9-CD74DB1571A7}" destId="{5ED4FB49-0057-469A-BE13-8D70C25EEE60}" srcOrd="0" destOrd="0" parTransId="{AC3185BC-086E-4F01-83E1-9E20487D8A08}" sibTransId="{00A082FB-62BA-4826-9634-7E21729FDB1C}"/>
    <dgm:cxn modelId="{3ECF0379-DE60-4E20-858C-706FA6DC6671}" type="presOf" srcId="{9EE564E7-73A2-4709-BDA9-CD74DB1571A7}" destId="{B526A4CD-CE3F-43D6-A767-690963BDED20}" srcOrd="1" destOrd="0" presId="urn:microsoft.com/office/officeart/2005/8/layout/process4"/>
    <dgm:cxn modelId="{78713F33-89BA-4FF1-90CA-B74E84F51EDB}" type="presOf" srcId="{429CE5D0-C131-4FDB-AE68-FD1BB9970FB4}" destId="{3CC91EE3-3622-4E20-8A2D-848345143886}" srcOrd="0" destOrd="0" presId="urn:microsoft.com/office/officeart/2005/8/layout/process4"/>
    <dgm:cxn modelId="{7600515F-0173-430E-80E8-0A829F002B29}" srcId="{A6A6ECD1-6834-4D8E-8DBB-39D1F59FAB29}" destId="{9EE564E7-73A2-4709-BDA9-CD74DB1571A7}" srcOrd="0" destOrd="0" parTransId="{FF5A2696-9EE5-4652-9445-AD9AC3BD78B2}" sibTransId="{1CFB6BB0-8B8B-46FB-9052-8DE0F2454BC3}"/>
    <dgm:cxn modelId="{6E53E756-451B-4BFD-AED7-3722A8E79FA1}" srcId="{A6A6ECD1-6834-4D8E-8DBB-39D1F59FAB29}" destId="{429CE5D0-C131-4FDB-AE68-FD1BB9970FB4}" srcOrd="1" destOrd="0" parTransId="{55CDD1B7-A15A-42A3-8BC6-D80BB3AB2149}" sibTransId="{9A837CC6-397A-4505-9B9B-8C76C71BF30C}"/>
    <dgm:cxn modelId="{695CD8C6-7CD5-4090-A5C9-807480D0B383}" srcId="{939A4455-F495-42CC-A975-1C9E3B29A02B}" destId="{C8B14878-71D8-44B5-8DFD-40D79D2DEDA8}" srcOrd="0" destOrd="0" parTransId="{55979BE0-F40A-4F87-8AA6-F44C48260155}" sibTransId="{97D90B8D-6AFE-4056-AE9E-1E062193E781}"/>
    <dgm:cxn modelId="{28AD21C1-D522-4539-A87B-C8C268CB3469}" srcId="{429CE5D0-C131-4FDB-AE68-FD1BB9970FB4}" destId="{4A3690D0-73C7-483C-BEAF-7635582FA475}" srcOrd="0" destOrd="0" parTransId="{80DF84FC-4ABD-442A-A2E2-29AE696F458D}" sibTransId="{ED603568-6C9D-4B2F-BFE1-38999DD0442D}"/>
    <dgm:cxn modelId="{05C8D1C9-FB40-4C0C-8F7B-CD30C4547B3F}" type="presOf" srcId="{C8B14878-71D8-44B5-8DFD-40D79D2DEDA8}" destId="{47113C6A-D0B3-4096-9E6F-DD28642C96EA}" srcOrd="0" destOrd="0" presId="urn:microsoft.com/office/officeart/2005/8/layout/process4"/>
    <dgm:cxn modelId="{EF52EA98-A850-492D-88B7-5FA0787728DF}" type="presOf" srcId="{5ED4FB49-0057-469A-BE13-8D70C25EEE60}" destId="{C1CFD3D1-126B-440A-99FB-3DC9EE42F5FD}" srcOrd="0" destOrd="0" presId="urn:microsoft.com/office/officeart/2005/8/layout/process4"/>
    <dgm:cxn modelId="{170496A0-8230-4ECF-9649-0286D0FB3691}" srcId="{A6A6ECD1-6834-4D8E-8DBB-39D1F59FAB29}" destId="{939A4455-F495-42CC-A975-1C9E3B29A02B}" srcOrd="2" destOrd="0" parTransId="{DE68AEF9-3F32-4D94-BB27-25050CD1B565}" sibTransId="{7448F6B7-2F6B-4F46-9611-BF96976225E1}"/>
    <dgm:cxn modelId="{DBED4900-6C1C-44A3-96F9-3CB1BD12A19E}" type="presOf" srcId="{939A4455-F495-42CC-A975-1C9E3B29A02B}" destId="{2C2933D2-5756-41FE-B77E-EAD35880A21A}" srcOrd="1" destOrd="0" presId="urn:microsoft.com/office/officeart/2005/8/layout/process4"/>
    <dgm:cxn modelId="{CAF65672-0A50-46BB-BD08-EACD67A57580}" type="presOf" srcId="{9EE564E7-73A2-4709-BDA9-CD74DB1571A7}" destId="{C789B149-EE2C-40C0-AB16-E178D02955EF}" srcOrd="0" destOrd="0" presId="urn:microsoft.com/office/officeart/2005/8/layout/process4"/>
    <dgm:cxn modelId="{9D78731B-E1E8-4A8D-8790-B94778D47678}" type="presParOf" srcId="{CEA4183F-67F0-432F-A51F-BFA8D0713D85}" destId="{9803BFF8-8941-40FF-8BE0-5E54A54ECB6E}" srcOrd="0" destOrd="0" presId="urn:microsoft.com/office/officeart/2005/8/layout/process4"/>
    <dgm:cxn modelId="{F7D885A8-76C9-47F0-A9D5-4ACE1C72B147}" type="presParOf" srcId="{9803BFF8-8941-40FF-8BE0-5E54A54ECB6E}" destId="{A0E22E1F-2019-4492-80AB-D2E7CA9FC1FD}" srcOrd="0" destOrd="0" presId="urn:microsoft.com/office/officeart/2005/8/layout/process4"/>
    <dgm:cxn modelId="{0B09CA83-A48B-468A-BB6F-81CAE4C534BD}" type="presParOf" srcId="{9803BFF8-8941-40FF-8BE0-5E54A54ECB6E}" destId="{2C2933D2-5756-41FE-B77E-EAD35880A21A}" srcOrd="1" destOrd="0" presId="urn:microsoft.com/office/officeart/2005/8/layout/process4"/>
    <dgm:cxn modelId="{15EC9606-14CF-47DA-AD64-E2FF42A0053C}" type="presParOf" srcId="{9803BFF8-8941-40FF-8BE0-5E54A54ECB6E}" destId="{D2EF8C17-8DEE-4D59-9500-EA7B7483937A}" srcOrd="2" destOrd="0" presId="urn:microsoft.com/office/officeart/2005/8/layout/process4"/>
    <dgm:cxn modelId="{BB52BC61-0397-497B-8368-5C24BD2B2B08}" type="presParOf" srcId="{D2EF8C17-8DEE-4D59-9500-EA7B7483937A}" destId="{47113C6A-D0B3-4096-9E6F-DD28642C96EA}" srcOrd="0" destOrd="0" presId="urn:microsoft.com/office/officeart/2005/8/layout/process4"/>
    <dgm:cxn modelId="{2C2ADFB5-BE33-427D-8FC9-AEEE01E8849F}" type="presParOf" srcId="{CEA4183F-67F0-432F-A51F-BFA8D0713D85}" destId="{177A979F-F5DF-4E4B-8876-2E7A8601AB74}" srcOrd="1" destOrd="0" presId="urn:microsoft.com/office/officeart/2005/8/layout/process4"/>
    <dgm:cxn modelId="{9A82010C-106A-436B-B94A-ADE2A46AC5EA}" type="presParOf" srcId="{CEA4183F-67F0-432F-A51F-BFA8D0713D85}" destId="{9650BAAF-8F00-42D7-BE44-F05A9CB1C4AB}" srcOrd="2" destOrd="0" presId="urn:microsoft.com/office/officeart/2005/8/layout/process4"/>
    <dgm:cxn modelId="{45496873-6171-48E4-914D-9325B29B44F0}" type="presParOf" srcId="{9650BAAF-8F00-42D7-BE44-F05A9CB1C4AB}" destId="{3CC91EE3-3622-4E20-8A2D-848345143886}" srcOrd="0" destOrd="0" presId="urn:microsoft.com/office/officeart/2005/8/layout/process4"/>
    <dgm:cxn modelId="{98E6A937-D679-462F-9054-39B0AEBDE427}" type="presParOf" srcId="{9650BAAF-8F00-42D7-BE44-F05A9CB1C4AB}" destId="{8419FBD3-5ABD-4E6C-BCD1-B3B49F6AC337}" srcOrd="1" destOrd="0" presId="urn:microsoft.com/office/officeart/2005/8/layout/process4"/>
    <dgm:cxn modelId="{477AB664-3852-43ED-B8D9-565EDD241864}" type="presParOf" srcId="{9650BAAF-8F00-42D7-BE44-F05A9CB1C4AB}" destId="{1AD4FF67-69E2-4D8B-BB69-881B5DDA1CE2}" srcOrd="2" destOrd="0" presId="urn:microsoft.com/office/officeart/2005/8/layout/process4"/>
    <dgm:cxn modelId="{3D1B88E9-9B58-409A-BDB4-AFE7F9A8DAFE}" type="presParOf" srcId="{1AD4FF67-69E2-4D8B-BB69-881B5DDA1CE2}" destId="{5A492B6C-B001-4E14-9A68-A70D211597DE}" srcOrd="0" destOrd="0" presId="urn:microsoft.com/office/officeart/2005/8/layout/process4"/>
    <dgm:cxn modelId="{96A59AA4-8598-4E01-858B-C3328430E6F4}" type="presParOf" srcId="{CEA4183F-67F0-432F-A51F-BFA8D0713D85}" destId="{560FC0EC-396A-49C5-82E6-CFC17F1A02C9}" srcOrd="3" destOrd="0" presId="urn:microsoft.com/office/officeart/2005/8/layout/process4"/>
    <dgm:cxn modelId="{15253309-CB99-4F81-BB8C-103EC77EA23E}" type="presParOf" srcId="{CEA4183F-67F0-432F-A51F-BFA8D0713D85}" destId="{62D5CDDA-F60A-4C9E-83CB-85A2FD3E5F74}" srcOrd="4" destOrd="0" presId="urn:microsoft.com/office/officeart/2005/8/layout/process4"/>
    <dgm:cxn modelId="{9AF3055C-A49F-41D5-9F5E-BB34848F932C}" type="presParOf" srcId="{62D5CDDA-F60A-4C9E-83CB-85A2FD3E5F74}" destId="{C789B149-EE2C-40C0-AB16-E178D02955EF}" srcOrd="0" destOrd="0" presId="urn:microsoft.com/office/officeart/2005/8/layout/process4"/>
    <dgm:cxn modelId="{3382EE65-36D8-404E-A95F-01FFA9AC1AC8}" type="presParOf" srcId="{62D5CDDA-F60A-4C9E-83CB-85A2FD3E5F74}" destId="{B526A4CD-CE3F-43D6-A767-690963BDED20}" srcOrd="1" destOrd="0" presId="urn:microsoft.com/office/officeart/2005/8/layout/process4"/>
    <dgm:cxn modelId="{744C8A3C-7CCF-4429-96E7-5E93536387B6}" type="presParOf" srcId="{62D5CDDA-F60A-4C9E-83CB-85A2FD3E5F74}" destId="{51658331-E5F7-4963-A5EE-448FEB1DE37A}" srcOrd="2" destOrd="0" presId="urn:microsoft.com/office/officeart/2005/8/layout/process4"/>
    <dgm:cxn modelId="{38817F66-D806-4584-9892-45B14C56D5A6}" type="presParOf" srcId="{51658331-E5F7-4963-A5EE-448FEB1DE37A}" destId="{C1CFD3D1-126B-440A-99FB-3DC9EE42F5F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B319C536-0EF0-42D6-800B-281FD44780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xmlns="" id="{73470253-4E98-4173-8C87-BCBDF3FAC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xmlns="" id="{CFC1F477-0FBB-4E62-B9B7-9E1338DC4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7FB30-32F1-4300-9CA0-0D2C0CB3A5A2}" type="datetimeFigureOut">
              <a:rPr kumimoji="1" lang="ja-JP" altLang="en-US" smtClean="0"/>
              <a:t>2017/7/13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xmlns="" id="{9A7DE2F2-1845-4475-A773-9B967152F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xmlns="" id="{3D3817C2-B2B9-4F10-9DA8-0572E5F7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AB88-7157-4FCA-B20C-B2BFA12C5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2442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5D2EF465-205D-446D-8A23-A4EABD977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xmlns="" id="{FEA55EE7-D7F4-4B54-91A8-31F1973C1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xmlns="" id="{851BDF36-CAB9-4491-BC44-1B0DCA77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7FB30-32F1-4300-9CA0-0D2C0CB3A5A2}" type="datetimeFigureOut">
              <a:rPr kumimoji="1" lang="ja-JP" altLang="en-US" smtClean="0"/>
              <a:t>2017/7/13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xmlns="" id="{84D025BB-4063-4B05-BEDF-1F6486FED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xmlns="" id="{CDFD393C-C19D-497B-B729-BD452D41F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AB88-7157-4FCA-B20C-B2BFA12C5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8010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xmlns="" id="{0457D1A2-FAA4-4DDA-AEAD-F6BD0A630B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xmlns="" id="{E676AC3B-860D-4D6D-8F9F-54F9753FE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xmlns="" id="{A2908D53-39F0-4165-BE92-9CA1A0F69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7FB30-32F1-4300-9CA0-0D2C0CB3A5A2}" type="datetimeFigureOut">
              <a:rPr kumimoji="1" lang="ja-JP" altLang="en-US" smtClean="0"/>
              <a:t>2017/7/13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xmlns="" id="{7E8AB6DB-9949-4CCE-87F9-268F45DA8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xmlns="" id="{191164E5-B36A-42BB-9DB6-FEEE824B2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AB88-7157-4FCA-B20C-B2BFA12C5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4215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9621DA11-1C68-441B-88F7-90A8E17E3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9A2D5398-26FA-4EEB-A773-74A2B96C4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xmlns="" id="{66BD2225-520E-4D29-9347-43FFCC02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7FB30-32F1-4300-9CA0-0D2C0CB3A5A2}" type="datetimeFigureOut">
              <a:rPr kumimoji="1" lang="ja-JP" altLang="en-US" smtClean="0"/>
              <a:t>2017/7/13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xmlns="" id="{70CCAFF5-B6F0-4EDC-B1F1-9032CF428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xmlns="" id="{FF7AF84E-A216-4F45-AE05-5F3CE894D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AB88-7157-4FCA-B20C-B2BFA12C5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070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A2892F2B-DF8A-4CAF-B69E-1FA7AB7E1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xmlns="" id="{B7FBE77E-16FF-4055-A50A-E140C9C3D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xmlns="" id="{2AEDA87F-3BCA-49EA-B302-0293B6FEF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7FB30-32F1-4300-9CA0-0D2C0CB3A5A2}" type="datetimeFigureOut">
              <a:rPr kumimoji="1" lang="ja-JP" altLang="en-US" smtClean="0"/>
              <a:t>2017/7/13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xmlns="" id="{64D483DC-B10A-44FF-91E7-C83EF623D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xmlns="" id="{9A907835-0E6C-4074-856C-3451C2430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AB88-7157-4FCA-B20C-B2BFA12C5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4252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0693AF82-9395-4D3C-9833-64A3BEBA0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F80EA520-30D0-4553-8661-BFBF68BCCF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xmlns="" id="{CE9CDE20-DBB6-4881-9676-1D79A7C45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xmlns="" id="{13BF85F8-ED74-4A00-9E95-C724FDA46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7FB30-32F1-4300-9CA0-0D2C0CB3A5A2}" type="datetimeFigureOut">
              <a:rPr kumimoji="1" lang="ja-JP" altLang="en-US" smtClean="0"/>
              <a:t>2017/7/13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xmlns="" id="{66A249CD-BC70-4D80-BD52-C9803247B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xmlns="" id="{9779CC17-946A-4337-9E12-26D1DECF9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AB88-7157-4FCA-B20C-B2BFA12C5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082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C53413E1-D6EA-4734-934A-07DBCE077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xmlns="" id="{705F5F5F-2BD6-4077-85A3-6063E5C2B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xmlns="" id="{E088FCED-0DB3-45B3-BC5B-774FFE4E3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xmlns="" id="{28389886-4E13-4B20-B46A-0B0376EF0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xmlns="" id="{115DD92B-39C8-4074-BF6E-476FC00932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xmlns="" id="{E5ABCDA8-F217-4CDA-B5AF-3D5E76C86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7FB30-32F1-4300-9CA0-0D2C0CB3A5A2}" type="datetimeFigureOut">
              <a:rPr kumimoji="1" lang="ja-JP" altLang="en-US" smtClean="0"/>
              <a:t>2017/7/13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xmlns="" id="{85391E95-3DF2-4112-A68A-C6C95E700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xmlns="" id="{56CB6938-3F8C-464F-8CFC-4845F25E7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AB88-7157-4FCA-B20C-B2BFA12C5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2339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ACC1F2C3-B979-4AB6-958D-273FC4390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xmlns="" id="{3E5B81E8-FA7A-487C-85D9-2AD4138FA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7FB30-32F1-4300-9CA0-0D2C0CB3A5A2}" type="datetimeFigureOut">
              <a:rPr kumimoji="1" lang="ja-JP" altLang="en-US" smtClean="0"/>
              <a:t>2017/7/13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xmlns="" id="{857E9505-0056-4191-8E48-B90016C8E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xmlns="" id="{7DA361C7-3C63-4C81-9BD0-C6534B3F9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AB88-7157-4FCA-B20C-B2BFA12C5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3461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xmlns="" id="{188BC07A-DA50-40CA-8CC7-F2703D58A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7FB30-32F1-4300-9CA0-0D2C0CB3A5A2}" type="datetimeFigureOut">
              <a:rPr kumimoji="1" lang="ja-JP" altLang="en-US" smtClean="0"/>
              <a:t>2017/7/13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xmlns="" id="{6954DB70-1704-4882-BCAE-11C8ED026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xmlns="" id="{1A70E5FB-28A7-4294-AAC1-5D036B763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AB88-7157-4FCA-B20C-B2BFA12C5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6209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CB1529E7-924C-4DF3-8C38-893DDFA2A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CB784C65-82AD-4496-AFAC-DEB1B7C61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xmlns="" id="{B0DC7A7F-D963-4861-8F35-2D63D7890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xmlns="" id="{9C775AFE-9735-4D33-B082-D6DBE6EF7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7FB30-32F1-4300-9CA0-0D2C0CB3A5A2}" type="datetimeFigureOut">
              <a:rPr kumimoji="1" lang="ja-JP" altLang="en-US" smtClean="0"/>
              <a:t>2017/7/13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xmlns="" id="{ECBA9642-A5C7-484F-BFA9-A0D9E5B02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xmlns="" id="{CE4F6A07-5342-400D-83BB-787D47869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AB88-7157-4FCA-B20C-B2BFA12C5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4729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61A314C5-AEB0-4D7D-A7B4-D37D37B7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xmlns="" id="{8FA1B355-55F5-470E-8C7E-67D115C440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xmlns="" id="{08A2AC34-80B4-4EAD-867E-38CCF16D2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xmlns="" id="{2F4D4C9F-6823-4989-A8E3-5921363CD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7FB30-32F1-4300-9CA0-0D2C0CB3A5A2}" type="datetimeFigureOut">
              <a:rPr kumimoji="1" lang="ja-JP" altLang="en-US" smtClean="0"/>
              <a:t>2017/7/13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xmlns="" id="{91A7567D-5E98-4D7E-BC4B-F05B783C0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xmlns="" id="{457C27F0-02CC-410F-B193-E075304CB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5AB88-7157-4FCA-B20C-B2BFA12C5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6523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xmlns="" id="{89760FAA-0BFE-45FE-A7C3-BC06F266E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xmlns="" id="{08D6F81A-37F6-45E7-B6BE-F04B6A7CD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xmlns="" id="{BD6E86B3-7D01-449B-9BDC-24E06888B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7FB30-32F1-4300-9CA0-0D2C0CB3A5A2}" type="datetimeFigureOut">
              <a:rPr kumimoji="1" lang="ja-JP" altLang="en-US" smtClean="0"/>
              <a:t>2017/7/13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xmlns="" id="{176648C2-4E81-40A7-8367-7CA52DD697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xmlns="" id="{9718C07F-4FFB-4B60-8047-0EE79B197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5AB88-7157-4FCA-B20C-B2BFA12C5E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971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.png"/><Relationship Id="rId4" Type="http://schemas.openxmlformats.org/officeDocument/2006/relationships/diagramData" Target="../diagrams/data1.xml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188.com/jh/t76795.html" TargetMode="External"/><Relationship Id="rId3" Type="http://schemas.openxmlformats.org/officeDocument/2006/relationships/hyperlink" Target="http://www.co188.com/jh/t82407.html" TargetMode="External"/><Relationship Id="rId7" Type="http://schemas.openxmlformats.org/officeDocument/2006/relationships/hyperlink" Target="http://www.co188.com/jh/t85064.html" TargetMode="External"/><Relationship Id="rId2" Type="http://schemas.openxmlformats.org/officeDocument/2006/relationships/hyperlink" Target="http://www.co188.com/jh/t86435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o188.com/jh/t76930.html" TargetMode="External"/><Relationship Id="rId5" Type="http://schemas.openxmlformats.org/officeDocument/2006/relationships/hyperlink" Target="http://www.co188.com/jh/t87511.html" TargetMode="External"/><Relationship Id="rId10" Type="http://schemas.openxmlformats.org/officeDocument/2006/relationships/hyperlink" Target="http://www.co188.com/jh/t84437.html" TargetMode="External"/><Relationship Id="rId4" Type="http://schemas.openxmlformats.org/officeDocument/2006/relationships/hyperlink" Target="http://www.co188.com/jh/t84133.html" TargetMode="External"/><Relationship Id="rId9" Type="http://schemas.openxmlformats.org/officeDocument/2006/relationships/hyperlink" Target="http://www.co188.com/jh/t81853.html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2174874"/>
            <a:ext cx="9144000" cy="1198563"/>
          </a:xfrm>
        </p:spPr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altLang="ja-JP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VAV B</a:t>
            </a:r>
            <a:r>
              <a:rPr lang="en-US" altLang="zh-CN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ox</a:t>
            </a:r>
            <a:r>
              <a:rPr lang="en-US" altLang="ja-JP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ja-JP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altLang="ja-JP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Simulation</a:t>
            </a:r>
            <a:endParaRPr lang="ja-JP" altLang="en-US" sz="3600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937000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endParaRPr kumimoji="1" lang="en-US" altLang="ja-JP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endParaRPr lang="en-US" altLang="ja-JP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kumimoji="1" lang="en-US" altLang="ja-JP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2017.0</a:t>
            </a:r>
            <a:r>
              <a:rPr kumimoji="1"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7.13</a:t>
            </a:r>
            <a:endParaRPr kumimoji="1" lang="en-US" altLang="ja-JP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ja-JP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呉　楊駿</a:t>
            </a:r>
            <a:endParaRPr kumimoji="1" lang="ja-JP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xmlns="" id="{2E5333E5-8626-4A48-B2A4-4C89C497BFDA}"/>
              </a:ext>
            </a:extLst>
          </p:cNvPr>
          <p:cNvSpPr txBox="1">
            <a:spLocks/>
          </p:cNvSpPr>
          <p:nvPr/>
        </p:nvSpPr>
        <p:spPr>
          <a:xfrm>
            <a:off x="1524000" y="2557462"/>
            <a:ext cx="9144000" cy="3035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spcBef>
                <a:spcPts val="1000"/>
              </a:spcBef>
              <a:buAutoNum type="arabicPeriod"/>
            </a:pPr>
            <a:r>
              <a:rPr lang="en-US" altLang="ja-JP" sz="28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endParaRPr lang="ja-JP" altLang="en-US" sz="2800" b="1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4787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3" y="260555"/>
            <a:ext cx="5237072" cy="27661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33" y="3134299"/>
            <a:ext cx="5319714" cy="36041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97162" y="297778"/>
            <a:ext cx="226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G=77*</a:t>
            </a:r>
            <a:r>
              <a:rPr lang="zh-CN" altLang="en-US" dirty="0"/>
              <a:t>√</a:t>
            </a:r>
            <a:r>
              <a:rPr lang="en-US" altLang="zh-CN" dirty="0" smtClean="0"/>
              <a:t>P/6*31</a:t>
            </a:r>
          </a:p>
          <a:p>
            <a:r>
              <a:rPr lang="en-US" altLang="zh-CN" dirty="0"/>
              <a:t>G^2*0.000006 =100-P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261" y="944109"/>
            <a:ext cx="5507920" cy="12130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161" y="2468750"/>
            <a:ext cx="2666667" cy="6952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9643" y="3263701"/>
            <a:ext cx="5548902" cy="11720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161" y="4814717"/>
            <a:ext cx="1942857" cy="6095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3451" y="5704907"/>
            <a:ext cx="5507920" cy="86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60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933E038D-CD51-4CA6-8220-6B75733F9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VAV</a:t>
            </a:r>
            <a:r>
              <a:rPr lang="ja-JP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システムの構造（想定）</a:t>
            </a:r>
            <a:endParaRPr kumimoji="1" lang="ja-JP" altLang="en-US" dirty="0"/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xmlns="" id="{1E648FFF-DA59-470A-AC25-D0E6872B2745}"/>
              </a:ext>
            </a:extLst>
          </p:cNvPr>
          <p:cNvCxnSpPr>
            <a:cxnSpLocks/>
          </p:cNvCxnSpPr>
          <p:nvPr/>
        </p:nvCxnSpPr>
        <p:spPr>
          <a:xfrm>
            <a:off x="1405023" y="3193094"/>
            <a:ext cx="0" cy="2461786"/>
          </a:xfrm>
          <a:prstGeom prst="lin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xmlns="" id="{E7585632-E884-45DD-84F7-1CA464A449DF}"/>
              </a:ext>
            </a:extLst>
          </p:cNvPr>
          <p:cNvCxnSpPr>
            <a:cxnSpLocks/>
          </p:cNvCxnSpPr>
          <p:nvPr/>
        </p:nvCxnSpPr>
        <p:spPr>
          <a:xfrm>
            <a:off x="2885885" y="3195629"/>
            <a:ext cx="0" cy="2458595"/>
          </a:xfrm>
          <a:prstGeom prst="lin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xmlns="" id="{0D69AD64-B4A7-46CC-BB3D-ACC938BB1084}"/>
              </a:ext>
            </a:extLst>
          </p:cNvPr>
          <p:cNvSpPr/>
          <p:nvPr/>
        </p:nvSpPr>
        <p:spPr>
          <a:xfrm>
            <a:off x="1328515" y="2558992"/>
            <a:ext cx="3317927" cy="3112010"/>
          </a:xfrm>
          <a:custGeom>
            <a:avLst/>
            <a:gdLst>
              <a:gd name="connsiteX0" fmla="*/ 0 w 3790950"/>
              <a:gd name="connsiteY0" fmla="*/ 0 h 3467100"/>
              <a:gd name="connsiteX1" fmla="*/ 0 w 3790950"/>
              <a:gd name="connsiteY1" fmla="*/ 695325 h 3467100"/>
              <a:gd name="connsiteX2" fmla="*/ 3790950 w 3790950"/>
              <a:gd name="connsiteY2" fmla="*/ 695325 h 3467100"/>
              <a:gd name="connsiteX3" fmla="*/ 3790950 w 3790950"/>
              <a:gd name="connsiteY3" fmla="*/ 3467100 h 346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0950" h="3467100">
                <a:moveTo>
                  <a:pt x="0" y="0"/>
                </a:moveTo>
                <a:lnTo>
                  <a:pt x="0" y="695325"/>
                </a:lnTo>
                <a:lnTo>
                  <a:pt x="3790950" y="695325"/>
                </a:lnTo>
                <a:lnTo>
                  <a:pt x="3790950" y="3467100"/>
                </a:ln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xmlns="" id="{A3385DE4-6AF9-4B50-BB5A-A07D9103D3C8}"/>
              </a:ext>
            </a:extLst>
          </p:cNvPr>
          <p:cNvSpPr/>
          <p:nvPr/>
        </p:nvSpPr>
        <p:spPr>
          <a:xfrm>
            <a:off x="947520" y="2864928"/>
            <a:ext cx="5019674" cy="1143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xmlns="" id="{BD7A9DFB-482E-44DE-9088-D80F361D0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344" y="5582340"/>
            <a:ext cx="816195" cy="5227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xmlns="" id="{35C9121C-3937-45C5-A88F-4ECC898F5F2C}"/>
              </a:ext>
            </a:extLst>
          </p:cNvPr>
          <p:cNvSpPr/>
          <p:nvPr/>
        </p:nvSpPr>
        <p:spPr>
          <a:xfrm>
            <a:off x="947520" y="1793366"/>
            <a:ext cx="1849754" cy="8620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      AHU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xmlns="" id="{B5E768BC-9673-4AFB-8D1E-5AAA68752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436" y="5582340"/>
            <a:ext cx="816195" cy="5227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xmlns="" id="{47AF4AAB-F9A6-4CFE-B814-8F42FEEF6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377" y="5582340"/>
            <a:ext cx="816195" cy="5227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xmlns="" id="{30ACFDDA-4437-4CFA-9065-02303604E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344" y="4575253"/>
            <a:ext cx="816195" cy="5227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xmlns="" id="{56297F0C-0FCB-45E3-B99E-DD18089F8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436" y="4573581"/>
            <a:ext cx="816195" cy="5227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xmlns="" id="{31904978-C90D-4D91-A983-37012B803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377" y="4575253"/>
            <a:ext cx="816195" cy="5227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xmlns="" id="{3A502A0C-11B5-4B61-A531-313F9135B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344" y="3568166"/>
            <a:ext cx="816195" cy="5227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xmlns="" id="{D0A31822-3CB3-4F81-A029-B8CEA946F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295" y="3572128"/>
            <a:ext cx="816195" cy="5227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xmlns="" id="{FD13002B-A0C2-439F-9398-EE17F1438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377" y="3568166"/>
            <a:ext cx="816195" cy="522700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xmlns="" id="{3BC74431-F8FD-4BB0-B662-FC96A5532CF8}"/>
              </a:ext>
            </a:extLst>
          </p:cNvPr>
          <p:cNvSpPr/>
          <p:nvPr/>
        </p:nvSpPr>
        <p:spPr>
          <a:xfrm rot="16200000">
            <a:off x="954527" y="4554579"/>
            <a:ext cx="3276600" cy="1258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xmlns="" id="{4C2A41F9-51DB-4642-8822-0FD5725EB253}"/>
              </a:ext>
            </a:extLst>
          </p:cNvPr>
          <p:cNvSpPr/>
          <p:nvPr/>
        </p:nvSpPr>
        <p:spPr>
          <a:xfrm rot="16200000">
            <a:off x="2683583" y="4554579"/>
            <a:ext cx="3276600" cy="1258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xmlns="" id="{D0E2281F-ADD7-4E81-9338-C28F271F8924}"/>
              </a:ext>
            </a:extLst>
          </p:cNvPr>
          <p:cNvGrpSpPr/>
          <p:nvPr/>
        </p:nvGrpSpPr>
        <p:grpSpPr>
          <a:xfrm>
            <a:off x="1051132" y="1990879"/>
            <a:ext cx="563138" cy="563138"/>
            <a:chOff x="1144110" y="1822662"/>
            <a:chExt cx="563138" cy="563138"/>
          </a:xfrm>
        </p:grpSpPr>
        <p:sp>
          <p:nvSpPr>
            <p:cNvPr id="21" name="楕円 20">
              <a:extLst>
                <a:ext uri="{FF2B5EF4-FFF2-40B4-BE49-F238E27FC236}">
                  <a16:creationId xmlns:a16="http://schemas.microsoft.com/office/drawing/2014/main" xmlns="" id="{90AA61DB-3A1F-4867-97AE-E787CA0AD77E}"/>
                </a:ext>
              </a:extLst>
            </p:cNvPr>
            <p:cNvSpPr/>
            <p:nvPr/>
          </p:nvSpPr>
          <p:spPr>
            <a:xfrm>
              <a:off x="1144110" y="1822662"/>
              <a:ext cx="563138" cy="5631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二等辺三角形 19">
              <a:extLst>
                <a:ext uri="{FF2B5EF4-FFF2-40B4-BE49-F238E27FC236}">
                  <a16:creationId xmlns:a16="http://schemas.microsoft.com/office/drawing/2014/main" xmlns="" id="{2BADE8E9-7362-4844-8D67-13E3DB6C8923}"/>
                </a:ext>
              </a:extLst>
            </p:cNvPr>
            <p:cNvSpPr/>
            <p:nvPr/>
          </p:nvSpPr>
          <p:spPr>
            <a:xfrm rot="10800000">
              <a:off x="1195861" y="1972811"/>
              <a:ext cx="459638" cy="396240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xmlns="" id="{AFC906ED-99FE-455F-BBB0-A016A754D240}"/>
              </a:ext>
            </a:extLst>
          </p:cNvPr>
          <p:cNvSpPr/>
          <p:nvPr/>
        </p:nvSpPr>
        <p:spPr>
          <a:xfrm>
            <a:off x="947519" y="1793366"/>
            <a:ext cx="5019675" cy="44624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xmlns="" id="{F09F5815-C4E6-4EA3-B420-45556CBF4949}"/>
              </a:ext>
            </a:extLst>
          </p:cNvPr>
          <p:cNvSpPr/>
          <p:nvPr/>
        </p:nvSpPr>
        <p:spPr>
          <a:xfrm>
            <a:off x="2180054" y="1731169"/>
            <a:ext cx="475723" cy="1242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xmlns="" id="{8F0437A1-22E3-4A20-AE2C-BBFF1CC5145F}"/>
              </a:ext>
            </a:extLst>
          </p:cNvPr>
          <p:cNvSpPr/>
          <p:nvPr/>
        </p:nvSpPr>
        <p:spPr>
          <a:xfrm rot="5400000">
            <a:off x="2559413" y="2180744"/>
            <a:ext cx="475723" cy="1242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xmlns="" id="{7926CEB8-A431-4CAB-B939-689ABA7C5A4A}"/>
              </a:ext>
            </a:extLst>
          </p:cNvPr>
          <p:cNvGrpSpPr/>
          <p:nvPr/>
        </p:nvGrpSpPr>
        <p:grpSpPr>
          <a:xfrm>
            <a:off x="5499482" y="2104316"/>
            <a:ext cx="194180" cy="552450"/>
            <a:chOff x="6483350" y="3886200"/>
            <a:chExt cx="384175" cy="1092994"/>
          </a:xfrm>
        </p:grpSpPr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xmlns="" id="{C56FA07C-0DFF-424A-B7E3-9C96B0042262}"/>
                </a:ext>
              </a:extLst>
            </p:cNvPr>
            <p:cNvCxnSpPr/>
            <p:nvPr/>
          </p:nvCxnSpPr>
          <p:spPr>
            <a:xfrm flipV="1">
              <a:off x="6483350" y="3886200"/>
              <a:ext cx="196850" cy="4635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xmlns="" id="{8A104518-639C-4F82-9F7B-CBEC373DBD3E}"/>
                </a:ext>
              </a:extLst>
            </p:cNvPr>
            <p:cNvCxnSpPr>
              <a:cxnSpLocks/>
            </p:cNvCxnSpPr>
            <p:nvPr/>
          </p:nvCxnSpPr>
          <p:spPr>
            <a:xfrm>
              <a:off x="6483350" y="4349750"/>
              <a:ext cx="38417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xmlns="" id="{CFEBE502-BCD6-4F23-B708-256FDD8D3874}"/>
                </a:ext>
              </a:extLst>
            </p:cNvPr>
            <p:cNvCxnSpPr>
              <a:cxnSpLocks/>
            </p:cNvCxnSpPr>
            <p:nvPr/>
          </p:nvCxnSpPr>
          <p:spPr>
            <a:xfrm>
              <a:off x="6680200" y="3886200"/>
              <a:ext cx="0" cy="10929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xmlns="" id="{BFAD1B61-0198-451A-81A7-3BCD5F5642CA}"/>
              </a:ext>
            </a:extLst>
          </p:cNvPr>
          <p:cNvCxnSpPr/>
          <p:nvPr/>
        </p:nvCxnSpPr>
        <p:spPr>
          <a:xfrm>
            <a:off x="1405023" y="3619966"/>
            <a:ext cx="192469" cy="0"/>
          </a:xfrm>
          <a:prstGeom prst="lin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xmlns="" id="{5F371CF4-BE6A-48AC-A2AD-454FAE727402}"/>
              </a:ext>
            </a:extLst>
          </p:cNvPr>
          <p:cNvCxnSpPr/>
          <p:nvPr/>
        </p:nvCxnSpPr>
        <p:spPr>
          <a:xfrm>
            <a:off x="1405023" y="4620375"/>
            <a:ext cx="192469" cy="0"/>
          </a:xfrm>
          <a:prstGeom prst="lin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xmlns="" id="{2694CF43-81BE-4D8F-9E9F-DF2EC97C54A0}"/>
              </a:ext>
            </a:extLst>
          </p:cNvPr>
          <p:cNvCxnSpPr/>
          <p:nvPr/>
        </p:nvCxnSpPr>
        <p:spPr>
          <a:xfrm>
            <a:off x="1405023" y="5628331"/>
            <a:ext cx="192469" cy="0"/>
          </a:xfrm>
          <a:prstGeom prst="lin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xmlns="" id="{2761CD80-C7E1-4606-AE5F-54C478ED45B0}"/>
              </a:ext>
            </a:extLst>
          </p:cNvPr>
          <p:cNvCxnSpPr>
            <a:cxnSpLocks/>
          </p:cNvCxnSpPr>
          <p:nvPr/>
        </p:nvCxnSpPr>
        <p:spPr>
          <a:xfrm flipV="1">
            <a:off x="2859406" y="3619966"/>
            <a:ext cx="224882" cy="466"/>
          </a:xfrm>
          <a:prstGeom prst="lin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xmlns="" id="{0DDAD32D-028D-484D-B8DE-E7C2643501FC}"/>
              </a:ext>
            </a:extLst>
          </p:cNvPr>
          <p:cNvCxnSpPr/>
          <p:nvPr/>
        </p:nvCxnSpPr>
        <p:spPr>
          <a:xfrm>
            <a:off x="2891819" y="4617527"/>
            <a:ext cx="192469" cy="0"/>
          </a:xfrm>
          <a:prstGeom prst="lin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xmlns="" id="{5A2AF6FA-71E0-443F-9FA4-1809E2881D73}"/>
              </a:ext>
            </a:extLst>
          </p:cNvPr>
          <p:cNvCxnSpPr/>
          <p:nvPr/>
        </p:nvCxnSpPr>
        <p:spPr>
          <a:xfrm>
            <a:off x="2891819" y="5628138"/>
            <a:ext cx="192469" cy="0"/>
          </a:xfrm>
          <a:prstGeom prst="lin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xmlns="" id="{A488CEF8-5CD0-4FC0-AAA2-4BA041FF151A}"/>
              </a:ext>
            </a:extLst>
          </p:cNvPr>
          <p:cNvCxnSpPr>
            <a:cxnSpLocks/>
          </p:cNvCxnSpPr>
          <p:nvPr/>
        </p:nvCxnSpPr>
        <p:spPr>
          <a:xfrm flipV="1">
            <a:off x="4650432" y="3619966"/>
            <a:ext cx="224882" cy="466"/>
          </a:xfrm>
          <a:prstGeom prst="lin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xmlns="" id="{BC60B854-57B0-4C72-9AA1-5ECC5E862DE6}"/>
              </a:ext>
            </a:extLst>
          </p:cNvPr>
          <p:cNvCxnSpPr>
            <a:cxnSpLocks/>
          </p:cNvCxnSpPr>
          <p:nvPr/>
        </p:nvCxnSpPr>
        <p:spPr>
          <a:xfrm flipV="1">
            <a:off x="4646443" y="4617295"/>
            <a:ext cx="224882" cy="466"/>
          </a:xfrm>
          <a:prstGeom prst="lin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xmlns="" id="{65EE40C9-C2B0-4EAB-BF35-5B554EFA23A7}"/>
              </a:ext>
            </a:extLst>
          </p:cNvPr>
          <p:cNvCxnSpPr>
            <a:cxnSpLocks/>
          </p:cNvCxnSpPr>
          <p:nvPr/>
        </p:nvCxnSpPr>
        <p:spPr>
          <a:xfrm flipV="1">
            <a:off x="4646443" y="5646491"/>
            <a:ext cx="224882" cy="466"/>
          </a:xfrm>
          <a:prstGeom prst="lin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3" name="タイトル 1">
            <a:extLst>
              <a:ext uri="{FF2B5EF4-FFF2-40B4-BE49-F238E27FC236}">
                <a16:creationId xmlns:a16="http://schemas.microsoft.com/office/drawing/2014/main" xmlns="" id="{DDA1695E-3060-4EF2-A707-BE11AA7B04A0}"/>
              </a:ext>
            </a:extLst>
          </p:cNvPr>
          <p:cNvSpPr txBox="1">
            <a:spLocks/>
          </p:cNvSpPr>
          <p:nvPr/>
        </p:nvSpPr>
        <p:spPr>
          <a:xfrm>
            <a:off x="6372686" y="1793366"/>
            <a:ext cx="5279622" cy="44624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1000"/>
              </a:spcBef>
            </a:pPr>
            <a:r>
              <a:rPr lang="ja-JP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想定条件</a:t>
            </a:r>
            <a:endParaRPr lang="en-US" altLang="ja-JP" sz="1600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  <a:p>
            <a:pPr marL="742950" indent="-742950" algn="l">
              <a:spcBef>
                <a:spcPts val="1000"/>
              </a:spcBef>
              <a:buAutoNum type="arabicPeriod"/>
            </a:pPr>
            <a:r>
              <a:rPr lang="en-US" altLang="ja-JP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AHU*1 + VAV*3</a:t>
            </a:r>
            <a:r>
              <a:rPr lang="ja-JP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*</a:t>
            </a:r>
            <a:r>
              <a:rPr lang="en-US" altLang="ja-JP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</a:p>
          <a:p>
            <a:pPr marL="742950" indent="-742950" algn="l">
              <a:spcBef>
                <a:spcPts val="1000"/>
              </a:spcBef>
              <a:buAutoNum type="arabicPeriod"/>
            </a:pPr>
            <a:r>
              <a:rPr lang="ja-JP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外壁、東南西、部屋三つ</a:t>
            </a:r>
            <a:endParaRPr lang="en-US" altLang="ja-JP" sz="1600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  <a:p>
            <a:pPr marL="742950" indent="-742950" algn="l">
              <a:spcBef>
                <a:spcPts val="1000"/>
              </a:spcBef>
              <a:buAutoNum type="arabicPeriod"/>
            </a:pPr>
            <a:r>
              <a:rPr lang="ja-JP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面積：</a:t>
            </a:r>
            <a:r>
              <a:rPr lang="en-US" altLang="ja-JP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8</a:t>
            </a:r>
            <a:r>
              <a:rPr lang="ja-JP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*</a:t>
            </a:r>
            <a:r>
              <a:rPr lang="en-US" altLang="ja-JP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20*3</a:t>
            </a:r>
            <a:r>
              <a:rPr lang="ja-JP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＝</a:t>
            </a:r>
            <a:r>
              <a:rPr lang="en-US" altLang="ja-JP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480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m2</a:t>
            </a:r>
            <a:endParaRPr lang="en-US" altLang="ja-JP" sz="1600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  <a:p>
            <a:pPr marL="742950" indent="-742950" algn="l">
              <a:spcBef>
                <a:spcPts val="1000"/>
              </a:spcBef>
              <a:buAutoNum type="arabicPeriod"/>
            </a:pPr>
            <a:r>
              <a:rPr lang="ja-JP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容積：</a:t>
            </a:r>
            <a:r>
              <a:rPr lang="en-US" altLang="ja-JP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480*3</a:t>
            </a:r>
            <a:r>
              <a:rPr lang="ja-JP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＝</a:t>
            </a:r>
            <a:r>
              <a:rPr lang="en-US" altLang="ja-JP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1440</a:t>
            </a:r>
            <a:r>
              <a:rPr lang="en-US" altLang="zh-CN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m3</a:t>
            </a:r>
            <a:endParaRPr lang="en-US" altLang="ja-JP" sz="1600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  <a:p>
            <a:pPr marL="742950" indent="-742950" algn="l">
              <a:spcBef>
                <a:spcPts val="1000"/>
              </a:spcBef>
              <a:buAutoNum type="arabicPeriod"/>
            </a:pPr>
            <a:r>
              <a:rPr lang="ja-JP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入力値：負荷（室外と室内）*</a:t>
            </a:r>
            <a:r>
              <a:rPr lang="en-US" altLang="ja-JP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3</a:t>
            </a:r>
            <a:r>
              <a:rPr lang="ja-JP" alt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、</a:t>
            </a:r>
            <a:r>
              <a:rPr lang="ja-JP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外気温度湿度、冷温水送水温度、流量</a:t>
            </a:r>
            <a:endParaRPr lang="en-US" altLang="ja-JP" sz="1600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xmlns="" id="{F313C271-7386-45BC-A2DD-15BA5C02BA3D}"/>
              </a:ext>
            </a:extLst>
          </p:cNvPr>
          <p:cNvSpPr txBox="1"/>
          <p:nvPr/>
        </p:nvSpPr>
        <p:spPr>
          <a:xfrm>
            <a:off x="5320531" y="2342628"/>
            <a:ext cx="35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N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xmlns="" id="{337980F1-29DF-4A65-A590-3CB960763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019" y="4184496"/>
            <a:ext cx="5023443" cy="207133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xmlns="" id="{B2C88A4C-8C1F-4735-B941-68460CD3B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794" y="226844"/>
            <a:ext cx="3590514" cy="176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14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xmlns="" id="{2C883B20-69EF-4EB2-BEFA-BE09D713AEE9}"/>
              </a:ext>
            </a:extLst>
          </p:cNvPr>
          <p:cNvGrpSpPr/>
          <p:nvPr/>
        </p:nvGrpSpPr>
        <p:grpSpPr>
          <a:xfrm>
            <a:off x="8225333" y="156559"/>
            <a:ext cx="3874839" cy="2947934"/>
            <a:chOff x="8712424" y="970253"/>
            <a:chExt cx="3207457" cy="2440197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xmlns="" id="{559C6547-38A3-4FB4-B1E7-20CFBA798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73115" y="1044083"/>
              <a:ext cx="3146766" cy="2366367"/>
            </a:xfrm>
            <a:prstGeom prst="rect">
              <a:avLst/>
            </a:prstGeom>
          </p:spPr>
        </p:pic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xmlns="" id="{A9788638-E159-435B-8BB0-4D6CC20A9AE2}"/>
                </a:ext>
              </a:extLst>
            </p:cNvPr>
            <p:cNvSpPr/>
            <p:nvPr/>
          </p:nvSpPr>
          <p:spPr>
            <a:xfrm>
              <a:off x="9347466" y="3114415"/>
              <a:ext cx="590550" cy="2960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xmlns="" id="{A88FCB79-ECF8-40AA-8CC1-2095767EFC69}"/>
                </a:ext>
              </a:extLst>
            </p:cNvPr>
            <p:cNvSpPr/>
            <p:nvPr/>
          </p:nvSpPr>
          <p:spPr>
            <a:xfrm>
              <a:off x="11526779" y="2873115"/>
              <a:ext cx="347721" cy="2960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xmlns="" id="{E993475C-E044-4C2C-B18E-6BA70A4FF393}"/>
                </a:ext>
              </a:extLst>
            </p:cNvPr>
            <p:cNvSpPr/>
            <p:nvPr/>
          </p:nvSpPr>
          <p:spPr>
            <a:xfrm>
              <a:off x="11152903" y="1684456"/>
              <a:ext cx="766978" cy="2960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xmlns="" id="{51E6D0C2-E377-4319-8BF9-F8DBEFE5F5B3}"/>
                </a:ext>
              </a:extLst>
            </p:cNvPr>
            <p:cNvSpPr/>
            <p:nvPr/>
          </p:nvSpPr>
          <p:spPr>
            <a:xfrm>
              <a:off x="8890000" y="1696131"/>
              <a:ext cx="361950" cy="2960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xmlns="" id="{66D5F1EE-5837-447E-B4EC-B771F36487D3}"/>
                </a:ext>
              </a:extLst>
            </p:cNvPr>
            <p:cNvSpPr/>
            <p:nvPr/>
          </p:nvSpPr>
          <p:spPr>
            <a:xfrm>
              <a:off x="8712424" y="970253"/>
              <a:ext cx="2898185" cy="528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xmlns="" id="{F575B0F1-6047-4815-B5AF-532D1E976A8F}"/>
              </a:ext>
            </a:extLst>
          </p:cNvPr>
          <p:cNvGrpSpPr/>
          <p:nvPr/>
        </p:nvGrpSpPr>
        <p:grpSpPr>
          <a:xfrm>
            <a:off x="7514949" y="3334788"/>
            <a:ext cx="4670315" cy="3283945"/>
            <a:chOff x="7979160" y="3990057"/>
            <a:chExt cx="3527815" cy="2480593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xmlns="" id="{E796C551-DE60-4118-B49E-E3781D4B9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79536" y="4051883"/>
              <a:ext cx="3327439" cy="2274051"/>
            </a:xfrm>
            <a:prstGeom prst="rect">
              <a:avLst/>
            </a:prstGeom>
          </p:spPr>
        </p:pic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xmlns="" id="{A358F843-F379-4501-A5AC-5F827E5B4118}"/>
                </a:ext>
              </a:extLst>
            </p:cNvPr>
            <p:cNvSpPr/>
            <p:nvPr/>
          </p:nvSpPr>
          <p:spPr>
            <a:xfrm>
              <a:off x="10534649" y="6009711"/>
              <a:ext cx="972325" cy="460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xmlns="" id="{B02F09F9-3543-4366-A34D-53A095610849}"/>
                </a:ext>
              </a:extLst>
            </p:cNvPr>
            <p:cNvSpPr/>
            <p:nvPr/>
          </p:nvSpPr>
          <p:spPr>
            <a:xfrm>
              <a:off x="7979160" y="3990057"/>
              <a:ext cx="3041651" cy="460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xmlns="" id="{DF474D7F-549A-4C5C-93C8-8C4D354B2FF6}"/>
                </a:ext>
              </a:extLst>
            </p:cNvPr>
            <p:cNvSpPr/>
            <p:nvPr/>
          </p:nvSpPr>
          <p:spPr>
            <a:xfrm>
              <a:off x="8255000" y="4871928"/>
              <a:ext cx="368566" cy="2960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xmlns="" id="{9F8EA250-C4BA-4D78-8682-FFAECE04C144}"/>
                </a:ext>
              </a:extLst>
            </p:cNvPr>
            <p:cNvSpPr/>
            <p:nvPr/>
          </p:nvSpPr>
          <p:spPr>
            <a:xfrm>
              <a:off x="8978900" y="4399800"/>
              <a:ext cx="368566" cy="2960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xmlns="" id="{22D809B7-A58A-4F41-9CA6-AD7A26520229}"/>
                </a:ext>
              </a:extLst>
            </p:cNvPr>
            <p:cNvSpPr/>
            <p:nvPr/>
          </p:nvSpPr>
          <p:spPr>
            <a:xfrm>
              <a:off x="10763250" y="4487424"/>
              <a:ext cx="590550" cy="2960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8C340639-9BB7-4B30-BED5-F1B488EC7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VAV Box</a:t>
            </a:r>
            <a:r>
              <a:rPr lang="ja-JP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の分類（選択）</a:t>
            </a:r>
            <a:endParaRPr kumimoji="1" lang="ja-JP" altLang="en-US" dirty="0"/>
          </a:p>
        </p:txBody>
      </p:sp>
      <p:graphicFrame>
        <p:nvGraphicFramePr>
          <p:cNvPr id="5" name="図表 4">
            <a:extLst>
              <a:ext uri="{FF2B5EF4-FFF2-40B4-BE49-F238E27FC236}">
                <a16:creationId xmlns:a16="http://schemas.microsoft.com/office/drawing/2014/main" xmlns="" id="{109316C0-4CBF-473B-9034-C079AFB934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1832783"/>
              </p:ext>
            </p:extLst>
          </p:nvPr>
        </p:nvGraphicFramePr>
        <p:xfrm>
          <a:off x="409659" y="1198040"/>
          <a:ext cx="8128000" cy="3086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xmlns="" id="{A3D65CC5-2FF0-43BD-9A02-B4ACEF667E32}"/>
              </a:ext>
            </a:extLst>
          </p:cNvPr>
          <p:cNvGrpSpPr/>
          <p:nvPr/>
        </p:nvGrpSpPr>
        <p:grpSpPr>
          <a:xfrm>
            <a:off x="2634853" y="4073181"/>
            <a:ext cx="2439455" cy="2467329"/>
            <a:chOff x="3201933" y="4191000"/>
            <a:chExt cx="2185329" cy="2210299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xmlns="" id="{F8C9507D-E684-4B47-A4F7-67B68501E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01933" y="4284568"/>
              <a:ext cx="2185329" cy="2116731"/>
            </a:xfrm>
            <a:prstGeom prst="rect">
              <a:avLst/>
            </a:prstGeom>
          </p:spPr>
        </p:pic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xmlns="" id="{EAA01587-FB2B-44D6-BD4D-3683D382AE72}"/>
                </a:ext>
              </a:extLst>
            </p:cNvPr>
            <p:cNvSpPr/>
            <p:nvPr/>
          </p:nvSpPr>
          <p:spPr>
            <a:xfrm>
              <a:off x="4902231" y="4191000"/>
              <a:ext cx="485031" cy="299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xmlns="" id="{51F121D7-B1ED-45F4-B98F-4EB24B654B15}"/>
                </a:ext>
              </a:extLst>
            </p:cNvPr>
            <p:cNvSpPr/>
            <p:nvPr/>
          </p:nvSpPr>
          <p:spPr>
            <a:xfrm>
              <a:off x="4860956" y="5819775"/>
              <a:ext cx="485031" cy="299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xmlns="" id="{9D3B1B6E-9E80-4E25-9CE8-8E5CBD64EDA2}"/>
                </a:ext>
              </a:extLst>
            </p:cNvPr>
            <p:cNvSpPr/>
            <p:nvPr/>
          </p:nvSpPr>
          <p:spPr>
            <a:xfrm>
              <a:off x="3546413" y="6101710"/>
              <a:ext cx="485031" cy="299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6" name="矢印: 右 25">
            <a:extLst>
              <a:ext uri="{FF2B5EF4-FFF2-40B4-BE49-F238E27FC236}">
                <a16:creationId xmlns:a16="http://schemas.microsoft.com/office/drawing/2014/main" xmlns="" id="{4D2647C8-3DF6-4F90-A99D-66B823FC08F9}"/>
              </a:ext>
            </a:extLst>
          </p:cNvPr>
          <p:cNvSpPr/>
          <p:nvPr/>
        </p:nvSpPr>
        <p:spPr>
          <a:xfrm>
            <a:off x="8439858" y="1590145"/>
            <a:ext cx="398602" cy="162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xmlns="" id="{8CB9F1CD-BEFB-4A2F-BD5B-70BB7E06A8B4}"/>
              </a:ext>
            </a:extLst>
          </p:cNvPr>
          <p:cNvSpPr/>
          <p:nvPr/>
        </p:nvSpPr>
        <p:spPr>
          <a:xfrm rot="3149728">
            <a:off x="8156378" y="3033594"/>
            <a:ext cx="1207428" cy="122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矢印: 右 28">
            <a:extLst>
              <a:ext uri="{FF2B5EF4-FFF2-40B4-BE49-F238E27FC236}">
                <a16:creationId xmlns:a16="http://schemas.microsoft.com/office/drawing/2014/main" xmlns="" id="{E55FD2B3-27FD-4240-9F21-3DDF269DE880}"/>
              </a:ext>
            </a:extLst>
          </p:cNvPr>
          <p:cNvSpPr/>
          <p:nvPr/>
        </p:nvSpPr>
        <p:spPr>
          <a:xfrm rot="8796699">
            <a:off x="5232985" y="4108150"/>
            <a:ext cx="398602" cy="162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xmlns="" id="{F1D18A39-C99D-4C9B-8FB0-AD0C67F17644}"/>
              </a:ext>
            </a:extLst>
          </p:cNvPr>
          <p:cNvSpPr txBox="1"/>
          <p:nvPr/>
        </p:nvSpPr>
        <p:spPr>
          <a:xfrm>
            <a:off x="8157777" y="3536490"/>
            <a:ext cx="101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後で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xmlns="" id="{1A50D788-73A1-4F40-8C25-DBCE86D073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7527" y="4449136"/>
            <a:ext cx="3330522" cy="2132902"/>
          </a:xfrm>
          <a:prstGeom prst="rect">
            <a:avLst/>
          </a:prstGeom>
        </p:spPr>
      </p:pic>
      <p:sp>
        <p:nvSpPr>
          <p:cNvPr id="30" name="矢印: 右 29">
            <a:extLst>
              <a:ext uri="{FF2B5EF4-FFF2-40B4-BE49-F238E27FC236}">
                <a16:creationId xmlns:a16="http://schemas.microsoft.com/office/drawing/2014/main" xmlns="" id="{939DEC7B-5911-4DF0-AD0A-D620A55EBD7D}"/>
              </a:ext>
            </a:extLst>
          </p:cNvPr>
          <p:cNvSpPr/>
          <p:nvPr/>
        </p:nvSpPr>
        <p:spPr>
          <a:xfrm rot="5400000">
            <a:off x="6512284" y="3825025"/>
            <a:ext cx="1120884" cy="14041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6136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8C340639-9BB7-4B30-BED5-F1B488EC7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VAV Box</a:t>
            </a:r>
            <a:r>
              <a:rPr lang="ja-JP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の構造（センサ）</a:t>
            </a:r>
            <a:endParaRPr kumimoji="1" lang="ja-JP" altLang="en-US" dirty="0"/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xmlns="" id="{194E556A-7246-4A22-95E1-2DD5E777A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7201"/>
            <a:ext cx="4041900" cy="258847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xmlns="" id="{57C23B62-2F64-42BF-A690-1DA543F72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403" y="4306324"/>
            <a:ext cx="2933333" cy="214285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ACD05B52-ADE7-467A-95C7-5217B604C4AC}"/>
              </a:ext>
            </a:extLst>
          </p:cNvPr>
          <p:cNvSpPr txBox="1"/>
          <p:nvPr/>
        </p:nvSpPr>
        <p:spPr>
          <a:xfrm>
            <a:off x="5008228" y="1690688"/>
            <a:ext cx="231986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/>
              <a:t>バルブ（開度）</a:t>
            </a: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/>
              <a:t>流量計（風速計）</a:t>
            </a: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圧力計</a:t>
            </a: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制御装置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/>
              <a:t>室内温度センサ</a:t>
            </a: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室外温度センサ</a:t>
            </a:r>
            <a:endParaRPr kumimoji="1"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 dirty="0"/>
          </a:p>
        </p:txBody>
      </p: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xmlns="" id="{758D374B-EB85-4C4B-ABEA-1FF5A6F31E38}"/>
              </a:ext>
            </a:extLst>
          </p:cNvPr>
          <p:cNvGrpSpPr/>
          <p:nvPr/>
        </p:nvGrpSpPr>
        <p:grpSpPr>
          <a:xfrm>
            <a:off x="5118225" y="3922984"/>
            <a:ext cx="4003841" cy="2278380"/>
            <a:chOff x="4880100" y="3770584"/>
            <a:chExt cx="4003841" cy="2278380"/>
          </a:xfrm>
        </p:grpSpPr>
        <p:sp>
          <p:nvSpPr>
            <p:cNvPr id="37" name="楕円 36">
              <a:extLst>
                <a:ext uri="{FF2B5EF4-FFF2-40B4-BE49-F238E27FC236}">
                  <a16:creationId xmlns:a16="http://schemas.microsoft.com/office/drawing/2014/main" xmlns="" id="{8AFB6210-F67C-4D3F-8DAE-F24ABD01EA3D}"/>
                </a:ext>
              </a:extLst>
            </p:cNvPr>
            <p:cNvSpPr/>
            <p:nvPr/>
          </p:nvSpPr>
          <p:spPr>
            <a:xfrm rot="19565902">
              <a:off x="6558345" y="4139467"/>
              <a:ext cx="93376" cy="120191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xmlns="" id="{E87DEE57-C480-4BEA-A8C0-EE06FEC6C64F}"/>
                </a:ext>
              </a:extLst>
            </p:cNvPr>
            <p:cNvSpPr/>
            <p:nvPr/>
          </p:nvSpPr>
          <p:spPr>
            <a:xfrm>
              <a:off x="5008228" y="4046912"/>
              <a:ext cx="2583809" cy="13975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xmlns="" id="{301D37EB-4EFA-472D-A938-3204002EE7F9}"/>
                </a:ext>
              </a:extLst>
            </p:cNvPr>
            <p:cNvSpPr/>
            <p:nvPr/>
          </p:nvSpPr>
          <p:spPr>
            <a:xfrm>
              <a:off x="7592037" y="4407637"/>
              <a:ext cx="424923" cy="6760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xmlns="" id="{5310FC50-2B37-4312-9434-7D48A7C20541}"/>
                </a:ext>
              </a:extLst>
            </p:cNvPr>
            <p:cNvSpPr/>
            <p:nvPr/>
          </p:nvSpPr>
          <p:spPr>
            <a:xfrm>
              <a:off x="5663268" y="5444455"/>
              <a:ext cx="1273728" cy="22650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楕円 35">
              <a:extLst>
                <a:ext uri="{FF2B5EF4-FFF2-40B4-BE49-F238E27FC236}">
                  <a16:creationId xmlns:a16="http://schemas.microsoft.com/office/drawing/2014/main" xmlns="" id="{2B6D2327-9F38-4DD0-929E-D394424343C9}"/>
                </a:ext>
              </a:extLst>
            </p:cNvPr>
            <p:cNvSpPr/>
            <p:nvPr/>
          </p:nvSpPr>
          <p:spPr>
            <a:xfrm>
              <a:off x="6554055" y="4689447"/>
              <a:ext cx="101956" cy="1019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楕円 37">
              <a:extLst>
                <a:ext uri="{FF2B5EF4-FFF2-40B4-BE49-F238E27FC236}">
                  <a16:creationId xmlns:a16="http://schemas.microsoft.com/office/drawing/2014/main" xmlns="" id="{662F3531-224F-426B-B854-C28763DD152E}"/>
                </a:ext>
              </a:extLst>
            </p:cNvPr>
            <p:cNvSpPr/>
            <p:nvPr/>
          </p:nvSpPr>
          <p:spPr>
            <a:xfrm>
              <a:off x="7670863" y="4757090"/>
              <a:ext cx="305369" cy="30536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</a:t>
              </a:r>
              <a:endParaRPr kumimoji="1" lang="ja-JP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9" name="楕円 38">
              <a:extLst>
                <a:ext uri="{FF2B5EF4-FFF2-40B4-BE49-F238E27FC236}">
                  <a16:creationId xmlns:a16="http://schemas.microsoft.com/office/drawing/2014/main" xmlns="" id="{BB4BB063-EA93-4C9D-92D6-DF1296E008CB}"/>
                </a:ext>
              </a:extLst>
            </p:cNvPr>
            <p:cNvSpPr/>
            <p:nvPr/>
          </p:nvSpPr>
          <p:spPr>
            <a:xfrm>
              <a:off x="7693275" y="5444454"/>
              <a:ext cx="305369" cy="30536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</a:t>
              </a:r>
              <a:endParaRPr kumimoji="1" lang="ja-JP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41" name="コネクタ: カギ線 40">
              <a:extLst>
                <a:ext uri="{FF2B5EF4-FFF2-40B4-BE49-F238E27FC236}">
                  <a16:creationId xmlns:a16="http://schemas.microsoft.com/office/drawing/2014/main" xmlns="" id="{4974C7E6-5D22-4419-B31A-1463CCD616E9}"/>
                </a:ext>
              </a:extLst>
            </p:cNvPr>
            <p:cNvCxnSpPr>
              <a:cxnSpLocks/>
              <a:stCxn id="36" idx="2"/>
              <a:endCxn id="35" idx="2"/>
            </p:cNvCxnSpPr>
            <p:nvPr/>
          </p:nvCxnSpPr>
          <p:spPr>
            <a:xfrm rot="10800000" flipV="1">
              <a:off x="6300133" y="4740424"/>
              <a:ext cx="253923" cy="930533"/>
            </a:xfrm>
            <a:prstGeom prst="bentConnector4">
              <a:avLst>
                <a:gd name="adj1" fmla="val 227773"/>
                <a:gd name="adj2" fmla="val 116378"/>
              </a:avLst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楕円 43">
              <a:extLst>
                <a:ext uri="{FF2B5EF4-FFF2-40B4-BE49-F238E27FC236}">
                  <a16:creationId xmlns:a16="http://schemas.microsoft.com/office/drawing/2014/main" xmlns="" id="{8E12E49F-F59A-4584-92FA-A19EEBF40748}"/>
                </a:ext>
              </a:extLst>
            </p:cNvPr>
            <p:cNvSpPr/>
            <p:nvPr/>
          </p:nvSpPr>
          <p:spPr>
            <a:xfrm>
              <a:off x="5061702" y="4587739"/>
              <a:ext cx="305369" cy="30536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</a:t>
              </a:r>
              <a:endParaRPr kumimoji="1" lang="ja-JP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45" name="楕円 44">
              <a:extLst>
                <a:ext uri="{FF2B5EF4-FFF2-40B4-BE49-F238E27FC236}">
                  <a16:creationId xmlns:a16="http://schemas.microsoft.com/office/drawing/2014/main" xmlns="" id="{9B03C5F9-1C99-4754-88EA-776A165C8BD8}"/>
                </a:ext>
              </a:extLst>
            </p:cNvPr>
            <p:cNvSpPr/>
            <p:nvPr/>
          </p:nvSpPr>
          <p:spPr>
            <a:xfrm>
              <a:off x="5394018" y="4587739"/>
              <a:ext cx="305369" cy="30536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</a:t>
              </a:r>
              <a:endParaRPr kumimoji="1" lang="ja-JP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0" name="正方形/長方形 49">
              <a:extLst>
                <a:ext uri="{FF2B5EF4-FFF2-40B4-BE49-F238E27FC236}">
                  <a16:creationId xmlns:a16="http://schemas.microsoft.com/office/drawing/2014/main" xmlns="" id="{B9A80925-85A4-4FCF-975A-CC1A3A59D015}"/>
                </a:ext>
              </a:extLst>
            </p:cNvPr>
            <p:cNvSpPr/>
            <p:nvPr/>
          </p:nvSpPr>
          <p:spPr>
            <a:xfrm>
              <a:off x="4880100" y="3770584"/>
              <a:ext cx="4003841" cy="227838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楕円 50">
              <a:extLst>
                <a:ext uri="{FF2B5EF4-FFF2-40B4-BE49-F238E27FC236}">
                  <a16:creationId xmlns:a16="http://schemas.microsoft.com/office/drawing/2014/main" xmlns="" id="{C0FFAFD0-C216-4CDE-9719-CD78AAE34C8F}"/>
                </a:ext>
              </a:extLst>
            </p:cNvPr>
            <p:cNvSpPr/>
            <p:nvPr/>
          </p:nvSpPr>
          <p:spPr>
            <a:xfrm>
              <a:off x="7618984" y="4434350"/>
              <a:ext cx="305369" cy="30536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</a:t>
              </a:r>
              <a:endParaRPr kumimoji="1" lang="ja-JP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4470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669B0670-EB1D-4EEF-8914-41AA27C5B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ja-JP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制御ロジック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17C1C8FE-B704-4E87-AB3C-E9DD3C22F83F}"/>
              </a:ext>
            </a:extLst>
          </p:cNvPr>
          <p:cNvSpPr txBox="1"/>
          <p:nvPr/>
        </p:nvSpPr>
        <p:spPr>
          <a:xfrm>
            <a:off x="521052" y="1776413"/>
            <a:ext cx="305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ja-JP" dirty="0"/>
              <a:t>VAV B</a:t>
            </a:r>
            <a:r>
              <a:rPr lang="en-US" altLang="zh-CN" dirty="0"/>
              <a:t>ox</a:t>
            </a:r>
            <a:r>
              <a:rPr lang="ja-JP" altLang="en-US" dirty="0"/>
              <a:t>の制御ロジック</a:t>
            </a:r>
            <a:endParaRPr kumimoji="1" lang="ja-JP" altLang="en-US" dirty="0"/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xmlns="" id="{61F1765B-B509-4885-8838-BE2AA8ED34E6}"/>
              </a:ext>
            </a:extLst>
          </p:cNvPr>
          <p:cNvGrpSpPr/>
          <p:nvPr/>
        </p:nvGrpSpPr>
        <p:grpSpPr>
          <a:xfrm>
            <a:off x="266700" y="2699743"/>
            <a:ext cx="3892553" cy="2788978"/>
            <a:chOff x="340567" y="2614018"/>
            <a:chExt cx="3892553" cy="2788978"/>
          </a:xfrm>
        </p:grpSpPr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xmlns="" id="{29AB03A8-1004-4B98-86F3-F92DFF6632C7}"/>
                </a:ext>
              </a:extLst>
            </p:cNvPr>
            <p:cNvCxnSpPr/>
            <p:nvPr/>
          </p:nvCxnSpPr>
          <p:spPr>
            <a:xfrm>
              <a:off x="918085" y="4989434"/>
              <a:ext cx="31432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xmlns="" id="{2744A875-1EF5-4BEA-90B0-7A9EC719042A}"/>
                </a:ext>
              </a:extLst>
            </p:cNvPr>
            <p:cNvCxnSpPr/>
            <p:nvPr/>
          </p:nvCxnSpPr>
          <p:spPr>
            <a:xfrm>
              <a:off x="1260985" y="2798684"/>
              <a:ext cx="0" cy="2381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xmlns="" id="{FD7E7FDE-703F-4582-B7E6-44BA3E0C997A}"/>
                </a:ext>
              </a:extLst>
            </p:cNvPr>
            <p:cNvCxnSpPr>
              <a:cxnSpLocks/>
            </p:cNvCxnSpPr>
            <p:nvPr/>
          </p:nvCxnSpPr>
          <p:spPr>
            <a:xfrm>
              <a:off x="1260985" y="4637009"/>
              <a:ext cx="76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xmlns="" id="{0F2ACC72-3B8E-43C7-94DE-B6FABA715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2985" y="3217784"/>
              <a:ext cx="1152525" cy="1419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xmlns="" id="{0BFA1738-7826-4B07-BAAE-F6FC89B1567A}"/>
                </a:ext>
              </a:extLst>
            </p:cNvPr>
            <p:cNvCxnSpPr>
              <a:cxnSpLocks/>
            </p:cNvCxnSpPr>
            <p:nvPr/>
          </p:nvCxnSpPr>
          <p:spPr>
            <a:xfrm>
              <a:off x="3175510" y="3217784"/>
              <a:ext cx="0" cy="17716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xmlns="" id="{D5817659-4542-4C24-8FAE-9DA05FA17E08}"/>
                </a:ext>
              </a:extLst>
            </p:cNvPr>
            <p:cNvSpPr txBox="1"/>
            <p:nvPr/>
          </p:nvSpPr>
          <p:spPr>
            <a:xfrm>
              <a:off x="594919" y="261401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開度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xmlns="" id="{A7290613-937B-485E-BC7E-7ED24A7A3BB1}"/>
                </a:ext>
              </a:extLst>
            </p:cNvPr>
            <p:cNvSpPr txBox="1"/>
            <p:nvPr/>
          </p:nvSpPr>
          <p:spPr>
            <a:xfrm>
              <a:off x="3586789" y="461426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負荷</a:t>
              </a: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xmlns="" id="{99FC2721-A707-4C0C-9AF5-3972F9BC6C03}"/>
                </a:ext>
              </a:extLst>
            </p:cNvPr>
            <p:cNvSpPr txBox="1"/>
            <p:nvPr/>
          </p:nvSpPr>
          <p:spPr>
            <a:xfrm>
              <a:off x="340567" y="445234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最低限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xmlns="" id="{289F2856-EA69-417E-A18B-E2F3AE3C18A4}"/>
                </a:ext>
              </a:extLst>
            </p:cNvPr>
            <p:cNvSpPr txBox="1"/>
            <p:nvPr/>
          </p:nvSpPr>
          <p:spPr>
            <a:xfrm>
              <a:off x="473941" y="3033118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100</a:t>
              </a:r>
              <a:r>
                <a:rPr kumimoji="1" lang="ja-JP" altLang="en-US" dirty="0"/>
                <a:t>％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xmlns="" id="{E774C95B-4E86-4A1F-B935-BCF477D2782A}"/>
                </a:ext>
              </a:extLst>
            </p:cNvPr>
            <p:cNvSpPr txBox="1"/>
            <p:nvPr/>
          </p:nvSpPr>
          <p:spPr>
            <a:xfrm>
              <a:off x="2621511" y="503366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定格能力</a:t>
              </a:r>
            </a:p>
          </p:txBody>
        </p: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xmlns="" id="{791B2EE0-CE22-4886-BB8B-DC23BC1360B7}"/>
                </a:ext>
              </a:extLst>
            </p:cNvPr>
            <p:cNvCxnSpPr>
              <a:cxnSpLocks/>
            </p:cNvCxnSpPr>
            <p:nvPr/>
          </p:nvCxnSpPr>
          <p:spPr>
            <a:xfrm>
              <a:off x="1260985" y="3217784"/>
              <a:ext cx="1914524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xmlns="" id="{9A6032B5-03D5-437E-9BDB-250AF43B9210}"/>
              </a:ext>
            </a:extLst>
          </p:cNvPr>
          <p:cNvSpPr txBox="1"/>
          <p:nvPr/>
        </p:nvSpPr>
        <p:spPr>
          <a:xfrm>
            <a:off x="4508784" y="1776413"/>
            <a:ext cx="42418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2.</a:t>
            </a:r>
            <a:r>
              <a:rPr lang="zh-CN" altLang="en-US" dirty="0"/>
              <a:t> </a:t>
            </a:r>
            <a:r>
              <a:rPr lang="en-US" altLang="ja-JP" dirty="0"/>
              <a:t>VAV</a:t>
            </a:r>
            <a:r>
              <a:rPr lang="ja-JP" altLang="en-US" dirty="0"/>
              <a:t>システムの制御ロジック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2.1</a:t>
            </a:r>
            <a:r>
              <a:rPr lang="zh-CN" altLang="en-US" dirty="0"/>
              <a:t> </a:t>
            </a:r>
            <a:r>
              <a:rPr lang="ja-JP" altLang="en-US" dirty="0"/>
              <a:t>圧力不変</a:t>
            </a:r>
            <a:endParaRPr lang="en-US" altLang="ja-JP" dirty="0"/>
          </a:p>
          <a:p>
            <a:r>
              <a:rPr lang="ja-JP" altLang="en-US" dirty="0"/>
              <a:t>（端末</a:t>
            </a:r>
            <a:r>
              <a:rPr lang="en-US" altLang="zh-CN" dirty="0"/>
              <a:t>or 1/3</a:t>
            </a:r>
            <a:r>
              <a:rPr lang="ja-JP" altLang="en-US" dirty="0"/>
              <a:t>）</a:t>
            </a:r>
            <a:endParaRPr lang="en-US" altLang="ja-JP" dirty="0"/>
          </a:p>
          <a:p>
            <a:r>
              <a:rPr lang="en-US" altLang="ja-JP" dirty="0"/>
              <a:t>2.2 </a:t>
            </a:r>
            <a:r>
              <a:rPr lang="ja-JP" altLang="en-US" dirty="0"/>
              <a:t>圧力変化</a:t>
            </a:r>
            <a:endParaRPr lang="en-US" altLang="ja-JP" dirty="0"/>
          </a:p>
          <a:p>
            <a:r>
              <a:rPr lang="ja-JP" altLang="en-US" dirty="0"/>
              <a:t>（バブル</a:t>
            </a:r>
            <a:r>
              <a:rPr lang="en-US" altLang="ja-JP" dirty="0"/>
              <a:t>1</a:t>
            </a:r>
            <a:r>
              <a:rPr lang="ja-JP" altLang="en-US" dirty="0"/>
              <a:t>つ全開）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b="1" dirty="0"/>
              <a:t>*風量バランス計算</a:t>
            </a:r>
            <a:endParaRPr lang="en-US" altLang="ja-JP" b="1" dirty="0"/>
          </a:p>
          <a:p>
            <a:r>
              <a:rPr lang="ja-JP" altLang="en-US" dirty="0"/>
              <a:t>*</a:t>
            </a:r>
            <a:r>
              <a:rPr lang="en-US" altLang="ja-JP" dirty="0"/>
              <a:t>PI</a:t>
            </a:r>
            <a:r>
              <a:rPr lang="ja-JP" altLang="en-US" dirty="0"/>
              <a:t>制御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3. </a:t>
            </a:r>
            <a:r>
              <a:rPr lang="ja-JP" altLang="en-US" dirty="0"/>
              <a:t>送風温度リセット</a:t>
            </a:r>
            <a:endParaRPr lang="en-US" altLang="ja-JP" dirty="0"/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xmlns="" id="{C34349D8-0659-46A4-B298-3ED4CAD04057}"/>
              </a:ext>
            </a:extLst>
          </p:cNvPr>
          <p:cNvSpPr/>
          <p:nvPr/>
        </p:nvSpPr>
        <p:spPr>
          <a:xfrm>
            <a:off x="1186608" y="3308350"/>
            <a:ext cx="1908175" cy="1765300"/>
          </a:xfrm>
          <a:custGeom>
            <a:avLst/>
            <a:gdLst>
              <a:gd name="connsiteX0" fmla="*/ 0 w 1908175"/>
              <a:gd name="connsiteY0" fmla="*/ 1412875 h 1765300"/>
              <a:gd name="connsiteX1" fmla="*/ 765175 w 1908175"/>
              <a:gd name="connsiteY1" fmla="*/ 1412875 h 1765300"/>
              <a:gd name="connsiteX2" fmla="*/ 1908175 w 1908175"/>
              <a:gd name="connsiteY2" fmla="*/ 0 h 1765300"/>
              <a:gd name="connsiteX3" fmla="*/ 1908175 w 1908175"/>
              <a:gd name="connsiteY3" fmla="*/ 1765300 h 1765300"/>
              <a:gd name="connsiteX4" fmla="*/ 3175 w 1908175"/>
              <a:gd name="connsiteY4" fmla="*/ 1765300 h 1765300"/>
              <a:gd name="connsiteX5" fmla="*/ 0 w 1908175"/>
              <a:gd name="connsiteY5" fmla="*/ 1412875 h 176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8175" h="1765300">
                <a:moveTo>
                  <a:pt x="0" y="1412875"/>
                </a:moveTo>
                <a:lnTo>
                  <a:pt x="765175" y="1412875"/>
                </a:lnTo>
                <a:lnTo>
                  <a:pt x="1908175" y="0"/>
                </a:lnTo>
                <a:lnTo>
                  <a:pt x="1908175" y="1765300"/>
                </a:lnTo>
                <a:lnTo>
                  <a:pt x="3175" y="1765300"/>
                </a:lnTo>
                <a:cubicBezTo>
                  <a:pt x="2117" y="1647825"/>
                  <a:pt x="1058" y="1530350"/>
                  <a:pt x="0" y="1412875"/>
                </a:cubicBezTo>
                <a:close/>
              </a:path>
            </a:pathLst>
          </a:custGeom>
          <a:pattFill prst="wdDnDiag">
            <a:fgClr>
              <a:srgbClr val="84A2D8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8" name="図表 67">
            <a:extLst>
              <a:ext uri="{FF2B5EF4-FFF2-40B4-BE49-F238E27FC236}">
                <a16:creationId xmlns:a16="http://schemas.microsoft.com/office/drawing/2014/main" xmlns="" id="{40B7C587-9FEC-4095-A1DA-FD0C163829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28506"/>
              </p:ext>
            </p:extLst>
          </p:nvPr>
        </p:nvGraphicFramePr>
        <p:xfrm>
          <a:off x="7486705" y="2531394"/>
          <a:ext cx="4044197" cy="2507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7102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BD6448F3-F24C-42E1-AEB3-25F44D559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想定の不具合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013EAC11-AE1C-4599-9F18-245A4891D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825" y="1690688"/>
            <a:ext cx="7962900" cy="3641725"/>
          </a:xfrm>
        </p:spPr>
        <p:txBody>
          <a:bodyPr numCol="2">
            <a:normAutofit/>
          </a:bodyPr>
          <a:lstStyle/>
          <a:p>
            <a:r>
              <a:rPr kumimoji="1" lang="ja-JP" altLang="en-US" sz="2000" dirty="0"/>
              <a:t>送風量不足</a:t>
            </a:r>
            <a:endParaRPr kumimoji="1" lang="en-US" altLang="ja-JP" sz="2000" dirty="0"/>
          </a:p>
          <a:p>
            <a:pPr lvl="1"/>
            <a:r>
              <a:rPr kumimoji="1" lang="ja-JP" altLang="en-US" sz="1600" dirty="0"/>
              <a:t>バルブ全開</a:t>
            </a:r>
            <a:endParaRPr kumimoji="1" lang="en-US" altLang="ja-JP" sz="1600" dirty="0"/>
          </a:p>
          <a:p>
            <a:pPr lvl="1"/>
            <a:r>
              <a:rPr lang="ja-JP" altLang="en-US" sz="1600" dirty="0"/>
              <a:t>バルブ全閉</a:t>
            </a:r>
            <a:endParaRPr lang="en-US" altLang="ja-JP" sz="1600" dirty="0"/>
          </a:p>
          <a:p>
            <a:pPr lvl="1"/>
            <a:r>
              <a:rPr kumimoji="1" lang="ja-JP" altLang="en-US" sz="1600" dirty="0"/>
              <a:t>バルブ制御できない</a:t>
            </a:r>
            <a:endParaRPr kumimoji="1" lang="en-US" altLang="ja-JP" sz="1600" dirty="0"/>
          </a:p>
          <a:p>
            <a:pPr lvl="1"/>
            <a:r>
              <a:rPr lang="ja-JP" altLang="en-US" sz="1600" dirty="0"/>
              <a:t>配管圧力損失大きい</a:t>
            </a:r>
            <a:endParaRPr lang="en-US" altLang="ja-JP" sz="1600" dirty="0"/>
          </a:p>
          <a:p>
            <a:pPr lvl="1"/>
            <a:r>
              <a:rPr kumimoji="1" lang="ja-JP" altLang="en-US" sz="1600" dirty="0"/>
              <a:t>配管隙間風</a:t>
            </a:r>
            <a:endParaRPr kumimoji="1" lang="en-US" altLang="ja-JP" sz="1600" dirty="0"/>
          </a:p>
          <a:p>
            <a:pPr lvl="1"/>
            <a:r>
              <a:rPr lang="ja-JP" altLang="en-US" sz="1600" dirty="0"/>
              <a:t>ファン圧力設定異常</a:t>
            </a:r>
            <a:endParaRPr lang="en-US" altLang="ja-JP" sz="1600" dirty="0"/>
          </a:p>
          <a:p>
            <a:pPr lvl="1"/>
            <a:r>
              <a:rPr kumimoji="1" lang="ja-JP" altLang="en-US" sz="1600" dirty="0"/>
              <a:t>ファン圧力異常</a:t>
            </a:r>
            <a:endParaRPr kumimoji="1" lang="en-US" altLang="ja-JP" sz="1600" dirty="0"/>
          </a:p>
          <a:p>
            <a:pPr lvl="1"/>
            <a:r>
              <a:rPr lang="ja-JP" altLang="en-US" sz="1600" dirty="0"/>
              <a:t>ファン故障</a:t>
            </a:r>
            <a:endParaRPr lang="en-US" altLang="ja-JP" sz="1600" dirty="0"/>
          </a:p>
          <a:p>
            <a:r>
              <a:rPr kumimoji="1" lang="ja-JP" altLang="en-US" sz="2000" dirty="0"/>
              <a:t>室内温度高い</a:t>
            </a:r>
            <a:endParaRPr kumimoji="1" lang="en-US" altLang="ja-JP" sz="2000" dirty="0"/>
          </a:p>
          <a:p>
            <a:pPr lvl="1"/>
            <a:r>
              <a:rPr lang="ja-JP" altLang="en-US" sz="1600" dirty="0"/>
              <a:t>風量不足</a:t>
            </a:r>
            <a:endParaRPr kumimoji="1" lang="en-US" altLang="ja-JP" sz="1600" dirty="0"/>
          </a:p>
          <a:p>
            <a:pPr lvl="1"/>
            <a:r>
              <a:rPr lang="ja-JP" altLang="en-US" sz="1600" dirty="0"/>
              <a:t>送風温度が高い</a:t>
            </a:r>
            <a:endParaRPr lang="en-US" altLang="ja-JP" sz="1600" dirty="0"/>
          </a:p>
          <a:p>
            <a:pPr lvl="1"/>
            <a:r>
              <a:rPr lang="ja-JP" altLang="en-US" sz="1600" dirty="0"/>
              <a:t>コイル故障</a:t>
            </a:r>
            <a:endParaRPr lang="en-US" altLang="ja-JP" sz="1600" dirty="0"/>
          </a:p>
          <a:p>
            <a:pPr lvl="1"/>
            <a:r>
              <a:rPr kumimoji="1" lang="ja-JP" altLang="en-US" sz="1600" dirty="0"/>
              <a:t>冷温水温度高い</a:t>
            </a:r>
            <a:endParaRPr kumimoji="1" lang="en-US" altLang="ja-JP" sz="1600" dirty="0"/>
          </a:p>
          <a:p>
            <a:pPr lvl="1"/>
            <a:r>
              <a:rPr lang="ja-JP" altLang="en-US" sz="1600" dirty="0"/>
              <a:t>外気風量が多い</a:t>
            </a:r>
            <a:endParaRPr lang="en-US" altLang="ja-JP" sz="1600" dirty="0"/>
          </a:p>
          <a:p>
            <a:pPr lvl="1"/>
            <a:r>
              <a:rPr lang="ja-JP" altLang="en-US" sz="1600" dirty="0"/>
              <a:t>センサ故障</a:t>
            </a:r>
            <a:endParaRPr lang="en-US" altLang="ja-JP" sz="1600" dirty="0"/>
          </a:p>
          <a:p>
            <a:pPr lvl="1"/>
            <a:r>
              <a:rPr lang="ja-JP" altLang="en-US" sz="1600" dirty="0"/>
              <a:t>センサインストール位置</a:t>
            </a:r>
            <a:endParaRPr lang="en-US" altLang="ja-JP" sz="1600" dirty="0"/>
          </a:p>
          <a:p>
            <a:r>
              <a:rPr lang="ja-JP" altLang="en-US" sz="2000" dirty="0"/>
              <a:t>騒音</a:t>
            </a:r>
            <a:endParaRPr lang="en-US" altLang="ja-JP" sz="2000" dirty="0"/>
          </a:p>
          <a:p>
            <a:pPr lvl="1"/>
            <a:r>
              <a:rPr lang="ja-JP" altLang="en-US" sz="1600" dirty="0"/>
              <a:t>圧力高い</a:t>
            </a:r>
            <a:endParaRPr lang="en-US" altLang="ja-JP" sz="1600" dirty="0"/>
          </a:p>
          <a:p>
            <a:pPr lvl="1"/>
            <a:r>
              <a:rPr lang="ja-JP" altLang="en-US" sz="1600" dirty="0"/>
              <a:t>ファン故障</a:t>
            </a:r>
            <a:endParaRPr lang="en-US" altLang="ja-JP" sz="1600" dirty="0"/>
          </a:p>
          <a:p>
            <a:r>
              <a:rPr lang="ja-JP" altLang="en-US" sz="2000" dirty="0"/>
              <a:t>換気不足</a:t>
            </a:r>
            <a:endParaRPr lang="en-US" altLang="ja-JP" sz="2000" dirty="0"/>
          </a:p>
          <a:p>
            <a:pPr lvl="1"/>
            <a:r>
              <a:rPr lang="ja-JP" altLang="en-US" sz="1600" dirty="0"/>
              <a:t>送風量の最低限設定</a:t>
            </a:r>
            <a:endParaRPr lang="en-US" altLang="ja-JP" sz="1600" dirty="0"/>
          </a:p>
          <a:p>
            <a:endParaRPr lang="en-US" altLang="ja-JP" sz="2000" dirty="0"/>
          </a:p>
          <a:p>
            <a:pPr lvl="1"/>
            <a:endParaRPr kumimoji="1"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829676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6810BBF9-0170-4974-8392-48E2EC606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エネルギー消費量の計算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C990F49-99F4-43BA-9565-55E02BD4B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既往研究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xmlns="" id="{1E2CDCA5-A0A3-4470-BAE5-52E345CBD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651" y="3438580"/>
            <a:ext cx="3030071" cy="2328692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xmlns="" id="{1242A7E3-1BE2-4BE8-AD97-6E935CE64670}"/>
              </a:ext>
            </a:extLst>
          </p:cNvPr>
          <p:cNvGrpSpPr/>
          <p:nvPr/>
        </p:nvGrpSpPr>
        <p:grpSpPr>
          <a:xfrm>
            <a:off x="917781" y="3474214"/>
            <a:ext cx="3200400" cy="2776528"/>
            <a:chOff x="1704975" y="2714625"/>
            <a:chExt cx="3200400" cy="2776528"/>
          </a:xfrm>
        </p:grpSpPr>
        <p:sp>
          <p:nvSpPr>
            <p:cNvPr id="6" name="平行四辺形 5">
              <a:extLst>
                <a:ext uri="{FF2B5EF4-FFF2-40B4-BE49-F238E27FC236}">
                  <a16:creationId xmlns:a16="http://schemas.microsoft.com/office/drawing/2014/main" xmlns="" id="{4C7F4FE8-D82B-41BB-8577-CD040BEA03B2}"/>
                </a:ext>
              </a:extLst>
            </p:cNvPr>
            <p:cNvSpPr/>
            <p:nvPr/>
          </p:nvSpPr>
          <p:spPr>
            <a:xfrm>
              <a:off x="1943100" y="4211112"/>
              <a:ext cx="2657475" cy="513288"/>
            </a:xfrm>
            <a:prstGeom prst="parallelogram">
              <a:avLst>
                <a:gd name="adj" fmla="val 15938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rgbClr val="333333"/>
                  </a:solidFill>
                  <a:latin typeface="arial" panose="020B0604020202020204" pitchFamily="34" charset="0"/>
                </a:rPr>
                <a:t>熱図</a:t>
              </a:r>
              <a:endParaRPr lang="ja-JP" altLang="en-US" dirty="0"/>
            </a:p>
          </p:txBody>
        </p:sp>
        <p:sp>
          <p:nvSpPr>
            <p:cNvPr id="7" name="平行四辺形 6">
              <a:extLst>
                <a:ext uri="{FF2B5EF4-FFF2-40B4-BE49-F238E27FC236}">
                  <a16:creationId xmlns:a16="http://schemas.microsoft.com/office/drawing/2014/main" xmlns="" id="{A1D2287D-6152-42DC-BDE7-53EE7B07E194}"/>
                </a:ext>
              </a:extLst>
            </p:cNvPr>
            <p:cNvSpPr/>
            <p:nvPr/>
          </p:nvSpPr>
          <p:spPr>
            <a:xfrm>
              <a:off x="2114550" y="3630087"/>
              <a:ext cx="2314576" cy="513288"/>
            </a:xfrm>
            <a:prstGeom prst="parallelogram">
              <a:avLst>
                <a:gd name="adj" fmla="val 15938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rgbClr val="333333"/>
                  </a:solidFill>
                  <a:latin typeface="arial" panose="020B0604020202020204" pitchFamily="34" charset="0"/>
                </a:rPr>
                <a:t>設備</a:t>
              </a:r>
              <a:endParaRPr lang="ja-JP" altLang="en-US" dirty="0"/>
            </a:p>
          </p:txBody>
        </p:sp>
        <p:sp>
          <p:nvSpPr>
            <p:cNvPr id="8" name="平行四辺形 7">
              <a:extLst>
                <a:ext uri="{FF2B5EF4-FFF2-40B4-BE49-F238E27FC236}">
                  <a16:creationId xmlns:a16="http://schemas.microsoft.com/office/drawing/2014/main" xmlns="" id="{4D455032-E191-4B86-977F-25E3E3A9F928}"/>
                </a:ext>
              </a:extLst>
            </p:cNvPr>
            <p:cNvSpPr/>
            <p:nvPr/>
          </p:nvSpPr>
          <p:spPr>
            <a:xfrm>
              <a:off x="2330245" y="3049062"/>
              <a:ext cx="1883186" cy="513288"/>
            </a:xfrm>
            <a:prstGeom prst="parallelogram">
              <a:avLst>
                <a:gd name="adj" fmla="val 15938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rgbClr val="333333"/>
                  </a:solidFill>
                  <a:latin typeface="arial" panose="020B0604020202020204" pitchFamily="34" charset="0"/>
                </a:rPr>
                <a:t>全体</a:t>
              </a:r>
              <a:endParaRPr lang="ja-JP" altLang="en-US" dirty="0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xmlns="" id="{ABD7EA20-770A-47E0-8243-4A52DA837E0A}"/>
                </a:ext>
              </a:extLst>
            </p:cNvPr>
            <p:cNvSpPr/>
            <p:nvPr/>
          </p:nvSpPr>
          <p:spPr>
            <a:xfrm>
              <a:off x="1704975" y="2714625"/>
              <a:ext cx="3200400" cy="22574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xmlns="" id="{15647836-A12A-4A63-9337-E379E6B0A6E3}"/>
                </a:ext>
              </a:extLst>
            </p:cNvPr>
            <p:cNvSpPr txBox="1"/>
            <p:nvPr/>
          </p:nvSpPr>
          <p:spPr>
            <a:xfrm>
              <a:off x="3075785" y="5121821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T0</a:t>
              </a:r>
              <a:endParaRPr kumimoji="1" lang="ja-JP" altLang="en-US" dirty="0"/>
            </a:p>
          </p:txBody>
        </p:sp>
      </p:grpSp>
      <p:sp>
        <p:nvSpPr>
          <p:cNvPr id="11" name="タイトル 1">
            <a:extLst>
              <a:ext uri="{FF2B5EF4-FFF2-40B4-BE49-F238E27FC236}">
                <a16:creationId xmlns:a16="http://schemas.microsoft.com/office/drawing/2014/main" xmlns="" id="{F3D699FC-B911-40C6-8A15-EBAB3DC41224}"/>
              </a:ext>
            </a:extLst>
          </p:cNvPr>
          <p:cNvSpPr txBox="1">
            <a:spLocks/>
          </p:cNvSpPr>
          <p:nvPr/>
        </p:nvSpPr>
        <p:spPr>
          <a:xfrm>
            <a:off x="838200" y="22224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b="1">
                <a:solidFill>
                  <a:schemeClr val="tx1">
                    <a:lumMod val="50000"/>
                    <a:lumOff val="50000"/>
                  </a:schemeClr>
                </a:solidFill>
              </a:rPr>
              <a:t>VAV </a:t>
            </a:r>
            <a:r>
              <a:rPr lang="ja-JP" alt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と</a:t>
            </a:r>
            <a:r>
              <a:rPr lang="en-US" altLang="ja-JP" b="1">
                <a:solidFill>
                  <a:schemeClr val="tx1">
                    <a:lumMod val="50000"/>
                    <a:lumOff val="50000"/>
                  </a:schemeClr>
                </a:solidFill>
              </a:rPr>
              <a:t> CNN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16115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9EC3E127-CAF4-4D1F-B909-37FCA6749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59314AAD-03E8-47C2-9829-53751CEAF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xmlns="" id="{22BF82C7-436B-48C1-8BA6-7A6E0AED4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50" y="3278376"/>
            <a:ext cx="5068352" cy="292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46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AF946540-4944-4D47-9E27-4F2337232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D735260A-5954-4EEE-8F43-BD2884EAA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xmlns="" id="{C533E397-2F06-4F8F-8DAF-90B7F6989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61905" cy="4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70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B468B8B8-C507-49FE-94C6-9436FD7D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xmlns="" id="{68169477-8E2D-4886-BD12-8385B6539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5092700" cy="33321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xmlns="" id="{B568E3FA-229A-4D15-A0A8-18DCDB51C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800" y="0"/>
            <a:ext cx="5347668" cy="3810000"/>
          </a:xfrm>
          <a:prstGeom prst="rect">
            <a:avLst/>
          </a:prstGeom>
        </p:spPr>
      </p:pic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xmlns="" id="{8B897514-69C1-4D29-8FB0-C828282A1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" y="3546066"/>
            <a:ext cx="4940299" cy="331193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xmlns="" id="{33E6945A-904B-416E-BD15-8A927570D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701" y="3968504"/>
            <a:ext cx="4395381" cy="288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12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1E3022CB-34CF-4057-A7C8-8AA5A6657227}"/>
              </a:ext>
            </a:extLst>
          </p:cNvPr>
          <p:cNvSpPr txBox="1"/>
          <p:nvPr/>
        </p:nvSpPr>
        <p:spPr>
          <a:xfrm>
            <a:off x="285225" y="327171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Simulation</a:t>
            </a:r>
            <a:r>
              <a:rPr kumimoji="1" lang="ja-JP" altLang="en-US" b="1" dirty="0"/>
              <a:t>の流れ</a:t>
            </a:r>
          </a:p>
        </p:txBody>
      </p: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xmlns="" id="{7D61E14F-44D0-4D5C-8423-C416E475C8F5}"/>
              </a:ext>
            </a:extLst>
          </p:cNvPr>
          <p:cNvGrpSpPr/>
          <p:nvPr/>
        </p:nvGrpSpPr>
        <p:grpSpPr>
          <a:xfrm>
            <a:off x="395679" y="555163"/>
            <a:ext cx="11485296" cy="2383228"/>
            <a:chOff x="395679" y="998509"/>
            <a:chExt cx="11485296" cy="2383228"/>
          </a:xfrm>
        </p:grpSpPr>
        <p:grpSp>
          <p:nvGrpSpPr>
            <p:cNvPr id="62" name="グループ化 61">
              <a:extLst>
                <a:ext uri="{FF2B5EF4-FFF2-40B4-BE49-F238E27FC236}">
                  <a16:creationId xmlns:a16="http://schemas.microsoft.com/office/drawing/2014/main" xmlns="" id="{F9CE4C45-12B4-4816-96CB-017EAC6B504D}"/>
                </a:ext>
              </a:extLst>
            </p:cNvPr>
            <p:cNvGrpSpPr/>
            <p:nvPr/>
          </p:nvGrpSpPr>
          <p:grpSpPr>
            <a:xfrm>
              <a:off x="395679" y="998509"/>
              <a:ext cx="11485296" cy="2383228"/>
              <a:chOff x="395679" y="998509"/>
              <a:chExt cx="11485296" cy="2383228"/>
            </a:xfrm>
          </p:grpSpPr>
          <p:sp>
            <p:nvSpPr>
              <p:cNvPr id="5" name="テキスト ボックス 4">
                <a:extLst>
                  <a:ext uri="{FF2B5EF4-FFF2-40B4-BE49-F238E27FC236}">
                    <a16:creationId xmlns:a16="http://schemas.microsoft.com/office/drawing/2014/main" xmlns="" id="{B7D350D2-83CA-4350-9074-4B8275D6476A}"/>
                  </a:ext>
                </a:extLst>
              </p:cNvPr>
              <p:cNvSpPr txBox="1"/>
              <p:nvPr/>
            </p:nvSpPr>
            <p:spPr>
              <a:xfrm>
                <a:off x="395679" y="199797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制御</a:t>
                </a:r>
              </a:p>
            </p:txBody>
          </p:sp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xmlns="" id="{90A710F7-C35F-4E99-A18E-9337519E9760}"/>
                  </a:ext>
                </a:extLst>
              </p:cNvPr>
              <p:cNvSpPr txBox="1"/>
              <p:nvPr/>
            </p:nvSpPr>
            <p:spPr>
              <a:xfrm>
                <a:off x="1726705" y="199797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負荷計算</a:t>
                </a:r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xmlns="" id="{E60F773B-3818-4F78-A6EE-4865ACEF0346}"/>
                  </a:ext>
                </a:extLst>
              </p:cNvPr>
              <p:cNvSpPr txBox="1"/>
              <p:nvPr/>
            </p:nvSpPr>
            <p:spPr>
              <a:xfrm>
                <a:off x="3519396" y="199797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必要風量</a:t>
                </a:r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xmlns="" id="{80C81E09-0E93-4970-A6A5-BB1E88541C43}"/>
                  </a:ext>
                </a:extLst>
              </p:cNvPr>
              <p:cNvSpPr txBox="1"/>
              <p:nvPr/>
            </p:nvSpPr>
            <p:spPr>
              <a:xfrm>
                <a:off x="5312087" y="1997978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ダンプ開度調整</a:t>
                </a: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xmlns="" id="{028F1528-BF2B-4497-BB8F-017B6F3722D5}"/>
                  </a:ext>
                </a:extLst>
              </p:cNvPr>
              <p:cNvSpPr txBox="1"/>
              <p:nvPr/>
            </p:nvSpPr>
            <p:spPr>
              <a:xfrm>
                <a:off x="3519396" y="998509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測定風量</a:t>
                </a: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xmlns="" id="{ECD1396E-B478-4007-9903-08686969D628}"/>
                  </a:ext>
                </a:extLst>
              </p:cNvPr>
              <p:cNvSpPr txBox="1"/>
              <p:nvPr/>
            </p:nvSpPr>
            <p:spPr>
              <a:xfrm>
                <a:off x="7797275" y="1997978"/>
                <a:ext cx="1829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AHU</a:t>
                </a:r>
                <a:r>
                  <a:rPr kumimoji="1" lang="ja-JP" altLang="en-US" dirty="0"/>
                  <a:t>ファン調整</a:t>
                </a: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xmlns="" id="{32E190FF-6EDE-4D46-99F4-AE0DE08E2E33}"/>
                  </a:ext>
                </a:extLst>
              </p:cNvPr>
              <p:cNvSpPr txBox="1"/>
              <p:nvPr/>
            </p:nvSpPr>
            <p:spPr>
              <a:xfrm>
                <a:off x="10311315" y="1997978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送風温度調整</a:t>
                </a:r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xmlns="" id="{249C51F9-08D9-4AC4-842C-A7AB29490DAF}"/>
                  </a:ext>
                </a:extLst>
              </p:cNvPr>
              <p:cNvSpPr txBox="1"/>
              <p:nvPr/>
            </p:nvSpPr>
            <p:spPr>
              <a:xfrm>
                <a:off x="7797275" y="3006055"/>
                <a:ext cx="29835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AHU</a:t>
                </a:r>
                <a:r>
                  <a:rPr kumimoji="1" lang="ja-JP" altLang="en-US" dirty="0"/>
                  <a:t>送風温度、圧力、風量</a:t>
                </a: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xmlns="" id="{ED068DFF-DAEB-4F04-B0DD-80FA40CF6B22}"/>
                  </a:ext>
                </a:extLst>
              </p:cNvPr>
              <p:cNvSpPr txBox="1"/>
              <p:nvPr/>
            </p:nvSpPr>
            <p:spPr>
              <a:xfrm>
                <a:off x="5312087" y="3006055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ダンプ開度</a:t>
                </a:r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xmlns="" id="{53A07228-4C99-47B5-A728-A0BB20DDD519}"/>
                  </a:ext>
                </a:extLst>
              </p:cNvPr>
              <p:cNvSpPr txBox="1"/>
              <p:nvPr/>
            </p:nvSpPr>
            <p:spPr>
              <a:xfrm>
                <a:off x="3519396" y="3006055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/>
                  <a:t>計算</a:t>
                </a:r>
                <a:r>
                  <a:rPr kumimoji="1" lang="ja-JP" altLang="en-US" dirty="0"/>
                  <a:t>風量</a:t>
                </a:r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xmlns="" id="{DE145459-BCFF-48F8-B63C-78BA3840F08A}"/>
                  </a:ext>
                </a:extLst>
              </p:cNvPr>
              <p:cNvSpPr txBox="1"/>
              <p:nvPr/>
            </p:nvSpPr>
            <p:spPr>
              <a:xfrm>
                <a:off x="1726705" y="3006055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室内温度</a:t>
                </a:r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xmlns="" id="{4A23AE8D-06EB-4C09-9D58-2E08BDAC8119}"/>
                  </a:ext>
                </a:extLst>
              </p:cNvPr>
              <p:cNvSpPr txBox="1"/>
              <p:nvPr/>
            </p:nvSpPr>
            <p:spPr>
              <a:xfrm>
                <a:off x="395679" y="3006055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状態</a:t>
                </a:r>
              </a:p>
            </p:txBody>
          </p:sp>
          <p:cxnSp>
            <p:nvCxnSpPr>
              <p:cNvPr id="18" name="直線矢印コネクタ 17">
                <a:extLst>
                  <a:ext uri="{FF2B5EF4-FFF2-40B4-BE49-F238E27FC236}">
                    <a16:creationId xmlns:a16="http://schemas.microsoft.com/office/drawing/2014/main" xmlns="" id="{92CC0066-1013-4D33-9EED-5BF4810EF7C1}"/>
                  </a:ext>
                </a:extLst>
              </p:cNvPr>
              <p:cNvCxnSpPr>
                <a:cxnSpLocks/>
                <a:stCxn id="6" idx="3"/>
                <a:endCxn id="7" idx="1"/>
              </p:cNvCxnSpPr>
              <p:nvPr/>
            </p:nvCxnSpPr>
            <p:spPr>
              <a:xfrm>
                <a:off x="2834701" y="2182644"/>
                <a:ext cx="6846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矢印コネクタ 18">
                <a:extLst>
                  <a:ext uri="{FF2B5EF4-FFF2-40B4-BE49-F238E27FC236}">
                    <a16:creationId xmlns:a16="http://schemas.microsoft.com/office/drawing/2014/main" xmlns="" id="{76CD1109-B1ED-44FE-9EBD-0B8677BE1384}"/>
                  </a:ext>
                </a:extLst>
              </p:cNvPr>
              <p:cNvCxnSpPr>
                <a:cxnSpLocks/>
                <a:stCxn id="7" idx="3"/>
                <a:endCxn id="8" idx="1"/>
              </p:cNvCxnSpPr>
              <p:nvPr/>
            </p:nvCxnSpPr>
            <p:spPr>
              <a:xfrm>
                <a:off x="4627392" y="2182644"/>
                <a:ext cx="6846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矢印コネクタ 21">
                <a:extLst>
                  <a:ext uri="{FF2B5EF4-FFF2-40B4-BE49-F238E27FC236}">
                    <a16:creationId xmlns:a16="http://schemas.microsoft.com/office/drawing/2014/main" xmlns="" id="{257AB6C6-1808-4168-8F63-1A76CC7C325C}"/>
                  </a:ext>
                </a:extLst>
              </p:cNvPr>
              <p:cNvCxnSpPr>
                <a:cxnSpLocks/>
                <a:stCxn id="8" idx="3"/>
                <a:endCxn id="10" idx="1"/>
              </p:cNvCxnSpPr>
              <p:nvPr/>
            </p:nvCxnSpPr>
            <p:spPr>
              <a:xfrm>
                <a:off x="7112580" y="2182644"/>
                <a:ext cx="6846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>
                <a:extLst>
                  <a:ext uri="{FF2B5EF4-FFF2-40B4-BE49-F238E27FC236}">
                    <a16:creationId xmlns:a16="http://schemas.microsoft.com/office/drawing/2014/main" xmlns="" id="{0D9C4E11-1ABB-4F91-ABF9-9EC0604A166E}"/>
                  </a:ext>
                </a:extLst>
              </p:cNvPr>
              <p:cNvCxnSpPr>
                <a:cxnSpLocks/>
                <a:stCxn id="10" idx="3"/>
                <a:endCxn id="11" idx="1"/>
              </p:cNvCxnSpPr>
              <p:nvPr/>
            </p:nvCxnSpPr>
            <p:spPr>
              <a:xfrm>
                <a:off x="9626622" y="2182644"/>
                <a:ext cx="6846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矢印コネクタ 36">
                <a:extLst>
                  <a:ext uri="{FF2B5EF4-FFF2-40B4-BE49-F238E27FC236}">
                    <a16:creationId xmlns:a16="http://schemas.microsoft.com/office/drawing/2014/main" xmlns="" id="{70447DE5-D4F2-49F2-B987-5298C8DA9637}"/>
                  </a:ext>
                </a:extLst>
              </p:cNvPr>
              <p:cNvCxnSpPr>
                <a:cxnSpLocks/>
                <a:stCxn id="8" idx="2"/>
                <a:endCxn id="13" idx="0"/>
              </p:cNvCxnSpPr>
              <p:nvPr/>
            </p:nvCxnSpPr>
            <p:spPr>
              <a:xfrm flipH="1">
                <a:off x="5981501" y="2367310"/>
                <a:ext cx="230833" cy="6387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xmlns="" id="{403DD96B-EF65-4ABC-844B-1F3E3A8F780D}"/>
                  </a:ext>
                </a:extLst>
              </p:cNvPr>
              <p:cNvCxnSpPr>
                <a:cxnSpLocks/>
                <a:stCxn id="13" idx="1"/>
                <a:endCxn id="14" idx="3"/>
              </p:cNvCxnSpPr>
              <p:nvPr/>
            </p:nvCxnSpPr>
            <p:spPr>
              <a:xfrm flipH="1">
                <a:off x="4627392" y="3190721"/>
                <a:ext cx="6846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コネクタ: カギ線 44">
                <a:extLst>
                  <a:ext uri="{FF2B5EF4-FFF2-40B4-BE49-F238E27FC236}">
                    <a16:creationId xmlns:a16="http://schemas.microsoft.com/office/drawing/2014/main" xmlns="" id="{CCB88D15-69A3-46B1-99F4-4BF8BD2A4B46}"/>
                  </a:ext>
                </a:extLst>
              </p:cNvPr>
              <p:cNvCxnSpPr>
                <a:cxnSpLocks/>
                <a:stCxn id="12" idx="2"/>
                <a:endCxn id="14" idx="2"/>
              </p:cNvCxnSpPr>
              <p:nvPr/>
            </p:nvCxnSpPr>
            <p:spPr>
              <a:xfrm rot="5400000">
                <a:off x="6681212" y="767569"/>
                <a:ext cx="12700" cy="5215636"/>
              </a:xfrm>
              <a:prstGeom prst="bentConnector3">
                <a:avLst>
                  <a:gd name="adj1" fmla="val 180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コネクタ: カギ線 47">
                <a:extLst>
                  <a:ext uri="{FF2B5EF4-FFF2-40B4-BE49-F238E27FC236}">
                    <a16:creationId xmlns:a16="http://schemas.microsoft.com/office/drawing/2014/main" xmlns="" id="{11AF88C4-B1A3-404E-8B69-E470E13C20B9}"/>
                  </a:ext>
                </a:extLst>
              </p:cNvPr>
              <p:cNvCxnSpPr>
                <a:cxnSpLocks/>
                <a:stCxn id="11" idx="2"/>
                <a:endCxn id="12" idx="3"/>
              </p:cNvCxnSpPr>
              <p:nvPr/>
            </p:nvCxnSpPr>
            <p:spPr>
              <a:xfrm rot="5400000">
                <a:off x="10526760" y="2621335"/>
                <a:ext cx="823411" cy="315361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矢印コネクタ 50">
                <a:extLst>
                  <a:ext uri="{FF2B5EF4-FFF2-40B4-BE49-F238E27FC236}">
                    <a16:creationId xmlns:a16="http://schemas.microsoft.com/office/drawing/2014/main" xmlns="" id="{622EEDD7-127A-4E60-BB1A-9F03B3EA9E27}"/>
                  </a:ext>
                </a:extLst>
              </p:cNvPr>
              <p:cNvCxnSpPr>
                <a:cxnSpLocks/>
                <a:stCxn id="14" idx="0"/>
                <a:endCxn id="7" idx="2"/>
              </p:cNvCxnSpPr>
              <p:nvPr/>
            </p:nvCxnSpPr>
            <p:spPr>
              <a:xfrm flipV="1">
                <a:off x="4073394" y="2367310"/>
                <a:ext cx="0" cy="638745"/>
              </a:xfrm>
              <a:prstGeom prst="straightConnector1">
                <a:avLst/>
              </a:prstGeom>
              <a:ln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矢印コネクタ 53">
                <a:extLst>
                  <a:ext uri="{FF2B5EF4-FFF2-40B4-BE49-F238E27FC236}">
                    <a16:creationId xmlns:a16="http://schemas.microsoft.com/office/drawing/2014/main" xmlns="" id="{7264D712-0EE6-4230-AAE8-1C030894E6D4}"/>
                  </a:ext>
                </a:extLst>
              </p:cNvPr>
              <p:cNvCxnSpPr>
                <a:cxnSpLocks/>
                <a:stCxn id="9" idx="2"/>
                <a:endCxn id="7" idx="0"/>
              </p:cNvCxnSpPr>
              <p:nvPr/>
            </p:nvCxnSpPr>
            <p:spPr>
              <a:xfrm>
                <a:off x="4073394" y="1367841"/>
                <a:ext cx="0" cy="630137"/>
              </a:xfrm>
              <a:prstGeom prst="straightConnector1">
                <a:avLst/>
              </a:prstGeom>
              <a:ln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矢印コネクタ 57">
                <a:extLst>
                  <a:ext uri="{FF2B5EF4-FFF2-40B4-BE49-F238E27FC236}">
                    <a16:creationId xmlns:a16="http://schemas.microsoft.com/office/drawing/2014/main" xmlns="" id="{33176163-D103-4B57-ACF5-7AF17B141D32}"/>
                  </a:ext>
                </a:extLst>
              </p:cNvPr>
              <p:cNvCxnSpPr>
                <a:cxnSpLocks/>
                <a:stCxn id="14" idx="1"/>
                <a:endCxn id="15" idx="3"/>
              </p:cNvCxnSpPr>
              <p:nvPr/>
            </p:nvCxnSpPr>
            <p:spPr>
              <a:xfrm flipH="1">
                <a:off x="2834701" y="3190721"/>
                <a:ext cx="6846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テキスト ボックス 64">
              <a:extLst>
                <a:ext uri="{FF2B5EF4-FFF2-40B4-BE49-F238E27FC236}">
                  <a16:creationId xmlns:a16="http://schemas.microsoft.com/office/drawing/2014/main" xmlns="" id="{5308E152-9647-4658-8AD4-607600A89D5B}"/>
                </a:ext>
              </a:extLst>
            </p:cNvPr>
            <p:cNvSpPr txBox="1"/>
            <p:nvPr/>
          </p:nvSpPr>
          <p:spPr>
            <a:xfrm>
              <a:off x="4765892" y="201475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/>
                <a:t>？</a:t>
              </a:r>
            </a:p>
          </p:txBody>
        </p: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xmlns="" id="{7C3A5796-AF52-4E84-903A-5AE7D18927B6}"/>
                </a:ext>
              </a:extLst>
            </p:cNvPr>
            <p:cNvSpPr/>
            <p:nvPr/>
          </p:nvSpPr>
          <p:spPr>
            <a:xfrm>
              <a:off x="7847607" y="1716568"/>
              <a:ext cx="3978753" cy="633964"/>
            </a:xfrm>
            <a:prstGeom prst="rect">
              <a:avLst/>
            </a:prstGeom>
            <a:noFill/>
            <a:ln>
              <a:solidFill>
                <a:srgbClr val="2F528F">
                  <a:alpha val="50196"/>
                </a:srgb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xmlns="" id="{8289CCE7-FA62-4421-8F62-A1EE485327F4}"/>
                </a:ext>
              </a:extLst>
            </p:cNvPr>
            <p:cNvSpPr txBox="1"/>
            <p:nvPr/>
          </p:nvSpPr>
          <p:spPr>
            <a:xfrm>
              <a:off x="9000489" y="1525552"/>
              <a:ext cx="15696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制御ロジック</a:t>
              </a:r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xmlns="" id="{EA451E25-DC17-4494-A05E-7C2E5C33134A}"/>
                </a:ext>
              </a:extLst>
            </p:cNvPr>
            <p:cNvSpPr txBox="1"/>
            <p:nvPr/>
          </p:nvSpPr>
          <p:spPr>
            <a:xfrm>
              <a:off x="4627392" y="1414007"/>
              <a:ext cx="15488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Cv = </a:t>
              </a:r>
              <a:r>
                <a:rPr lang="en-US" altLang="zh-CN" sz="1200" dirty="0"/>
                <a:t>f(G)</a:t>
              </a:r>
            </a:p>
            <a:p>
              <a:r>
                <a:rPr lang="en-US" altLang="ja-JP" sz="1200" dirty="0"/>
                <a:t>Cv = f(G,P)</a:t>
              </a:r>
            </a:p>
            <a:p>
              <a:r>
                <a:rPr kumimoji="1" lang="en-US" altLang="ja-JP" sz="1200" dirty="0"/>
                <a:t>Cv = f(G,P,T,</a:t>
              </a:r>
              <a:r>
                <a:rPr kumimoji="1" lang="en-US" altLang="zh-CN" sz="1200" dirty="0"/>
                <a:t>ρ,dP</a:t>
              </a:r>
              <a:r>
                <a:rPr kumimoji="1" lang="en-US" altLang="ja-JP" sz="1200" dirty="0"/>
                <a:t>)</a:t>
              </a:r>
              <a:endParaRPr kumimoji="1" lang="ja-JP" altLang="en-US" sz="1200" dirty="0"/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xmlns="" id="{EB7708B6-9440-4C7B-8684-7529BF032A65}"/>
                </a:ext>
              </a:extLst>
            </p:cNvPr>
            <p:cNvSpPr txBox="1"/>
            <p:nvPr/>
          </p:nvSpPr>
          <p:spPr>
            <a:xfrm>
              <a:off x="7201065" y="221261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200" dirty="0"/>
                <a:t>配管</a:t>
              </a:r>
            </a:p>
          </p:txBody>
        </p:sp>
        <p:sp>
          <p:nvSpPr>
            <p:cNvPr id="71" name="テキスト ボックス 70">
              <a:extLst>
                <a:ext uri="{FF2B5EF4-FFF2-40B4-BE49-F238E27FC236}">
                  <a16:creationId xmlns:a16="http://schemas.microsoft.com/office/drawing/2014/main" xmlns="" id="{FA2EF2CF-A2E0-47FA-99B3-AF0AFBCB39A5}"/>
                </a:ext>
              </a:extLst>
            </p:cNvPr>
            <p:cNvSpPr txBox="1"/>
            <p:nvPr/>
          </p:nvSpPr>
          <p:spPr>
            <a:xfrm>
              <a:off x="7054817" y="1523296"/>
              <a:ext cx="8002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200" dirty="0"/>
                <a:t>全体風量</a:t>
              </a:r>
              <a:endParaRPr kumimoji="1" lang="en-US" altLang="ja-JP" sz="1200" dirty="0"/>
            </a:p>
            <a:p>
              <a:r>
                <a:rPr kumimoji="1" lang="ja-JP" altLang="en-US" sz="1200" dirty="0"/>
                <a:t>全体圧損</a:t>
              </a:r>
              <a:endParaRPr kumimoji="1" lang="en-US" altLang="ja-JP" sz="1200" dirty="0"/>
            </a:p>
            <a:p>
              <a:r>
                <a:rPr lang="ja-JP" altLang="en-US" sz="1200" dirty="0"/>
                <a:t>全体開度</a:t>
              </a:r>
              <a:endParaRPr kumimoji="1" lang="ja-JP" altLang="en-US" sz="1200" dirty="0"/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xmlns="" id="{0F5CCACC-62B1-4139-88FC-B94425249B4C}"/>
                </a:ext>
              </a:extLst>
            </p:cNvPr>
            <p:cNvSpPr txBox="1"/>
            <p:nvPr/>
          </p:nvSpPr>
          <p:spPr>
            <a:xfrm>
              <a:off x="6081529" y="2600003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200" dirty="0"/>
                <a:t>次の時刻</a:t>
              </a:r>
            </a:p>
          </p:txBody>
        </p:sp>
        <p:cxnSp>
          <p:nvCxnSpPr>
            <p:cNvPr id="73" name="直線矢印コネクタ 72">
              <a:extLst>
                <a:ext uri="{FF2B5EF4-FFF2-40B4-BE49-F238E27FC236}">
                  <a16:creationId xmlns:a16="http://schemas.microsoft.com/office/drawing/2014/main" xmlns="" id="{71F661D2-A2E2-4480-BEAA-D786E7B88FB2}"/>
                </a:ext>
              </a:extLst>
            </p:cNvPr>
            <p:cNvCxnSpPr>
              <a:cxnSpLocks/>
              <a:stCxn id="15" idx="0"/>
              <a:endCxn id="6" idx="2"/>
            </p:cNvCxnSpPr>
            <p:nvPr/>
          </p:nvCxnSpPr>
          <p:spPr>
            <a:xfrm flipV="1">
              <a:off x="2280703" y="2367310"/>
              <a:ext cx="0" cy="638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xmlns="" id="{C7570DC4-7753-4A1C-942E-18AD18B069F7}"/>
              </a:ext>
            </a:extLst>
          </p:cNvPr>
          <p:cNvGrpSpPr/>
          <p:nvPr/>
        </p:nvGrpSpPr>
        <p:grpSpPr>
          <a:xfrm>
            <a:off x="718844" y="3737681"/>
            <a:ext cx="4408492" cy="2598085"/>
            <a:chOff x="603570" y="3266354"/>
            <a:chExt cx="5019675" cy="2958277"/>
          </a:xfrm>
        </p:grpSpPr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xmlns="" id="{ABAEAF84-49D5-44D9-A14A-8266D74724E8}"/>
                </a:ext>
              </a:extLst>
            </p:cNvPr>
            <p:cNvSpPr/>
            <p:nvPr/>
          </p:nvSpPr>
          <p:spPr>
            <a:xfrm>
              <a:off x="603571" y="4400113"/>
              <a:ext cx="5019674" cy="1143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8" name="正方形/長方形 77">
              <a:extLst>
                <a:ext uri="{FF2B5EF4-FFF2-40B4-BE49-F238E27FC236}">
                  <a16:creationId xmlns:a16="http://schemas.microsoft.com/office/drawing/2014/main" xmlns="" id="{49CC188A-4E43-481B-A0DD-6ED8EB1E695F}"/>
                </a:ext>
              </a:extLst>
            </p:cNvPr>
            <p:cNvSpPr/>
            <p:nvPr/>
          </p:nvSpPr>
          <p:spPr>
            <a:xfrm>
              <a:off x="603571" y="3328551"/>
              <a:ext cx="1849754" cy="8620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</a:rPr>
                <a:t>      AHU</a:t>
              </a:r>
              <a:endParaRPr kumimoji="1" lang="ja-JP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79" name="図 78">
              <a:extLst>
                <a:ext uri="{FF2B5EF4-FFF2-40B4-BE49-F238E27FC236}">
                  <a16:creationId xmlns:a16="http://schemas.microsoft.com/office/drawing/2014/main" xmlns="" id="{7F337161-30B4-4187-9D2F-4A7602730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6106" y="4928267"/>
              <a:ext cx="816195" cy="522700"/>
            </a:xfrm>
            <a:prstGeom prst="rect">
              <a:avLst/>
            </a:prstGeom>
          </p:spPr>
        </p:pic>
        <p:pic>
          <p:nvPicPr>
            <p:cNvPr id="80" name="図 79">
              <a:extLst>
                <a:ext uri="{FF2B5EF4-FFF2-40B4-BE49-F238E27FC236}">
                  <a16:creationId xmlns:a16="http://schemas.microsoft.com/office/drawing/2014/main" xmlns="" id="{14560C47-6090-4981-99FC-4204475BE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4763" y="4928267"/>
              <a:ext cx="816195" cy="522700"/>
            </a:xfrm>
            <a:prstGeom prst="rect">
              <a:avLst/>
            </a:prstGeom>
          </p:spPr>
        </p:pic>
        <p:pic>
          <p:nvPicPr>
            <p:cNvPr id="81" name="図 80">
              <a:extLst>
                <a:ext uri="{FF2B5EF4-FFF2-40B4-BE49-F238E27FC236}">
                  <a16:creationId xmlns:a16="http://schemas.microsoft.com/office/drawing/2014/main" xmlns="" id="{B75B2C35-CADB-44D2-A24E-FCAE93AF8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3966" y="4928267"/>
              <a:ext cx="816195" cy="522700"/>
            </a:xfrm>
            <a:prstGeom prst="rect">
              <a:avLst/>
            </a:prstGeom>
          </p:spPr>
        </p:pic>
        <p:sp>
          <p:nvSpPr>
            <p:cNvPr id="82" name="正方形/長方形 81">
              <a:extLst>
                <a:ext uri="{FF2B5EF4-FFF2-40B4-BE49-F238E27FC236}">
                  <a16:creationId xmlns:a16="http://schemas.microsoft.com/office/drawing/2014/main" xmlns="" id="{729D2FDB-7E19-4668-9E4B-6260DF41645B}"/>
                </a:ext>
              </a:extLst>
            </p:cNvPr>
            <p:cNvSpPr/>
            <p:nvPr/>
          </p:nvSpPr>
          <p:spPr>
            <a:xfrm rot="16200000">
              <a:off x="1373223" y="5312893"/>
              <a:ext cx="1710218" cy="11325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3" name="正方形/長方形 82">
              <a:extLst>
                <a:ext uri="{FF2B5EF4-FFF2-40B4-BE49-F238E27FC236}">
                  <a16:creationId xmlns:a16="http://schemas.microsoft.com/office/drawing/2014/main" xmlns="" id="{FAAE1566-42B5-4DEE-8388-48ED69830834}"/>
                </a:ext>
              </a:extLst>
            </p:cNvPr>
            <p:cNvSpPr/>
            <p:nvPr/>
          </p:nvSpPr>
          <p:spPr>
            <a:xfrm rot="16200000">
              <a:off x="3102280" y="5312892"/>
              <a:ext cx="1710218" cy="11325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84" name="グループ化 83">
              <a:extLst>
                <a:ext uri="{FF2B5EF4-FFF2-40B4-BE49-F238E27FC236}">
                  <a16:creationId xmlns:a16="http://schemas.microsoft.com/office/drawing/2014/main" xmlns="" id="{71D90772-8A65-4251-B647-C8A9A9A90772}"/>
                </a:ext>
              </a:extLst>
            </p:cNvPr>
            <p:cNvGrpSpPr/>
            <p:nvPr/>
          </p:nvGrpSpPr>
          <p:grpSpPr>
            <a:xfrm>
              <a:off x="707183" y="3526064"/>
              <a:ext cx="563138" cy="563138"/>
              <a:chOff x="1144110" y="1822662"/>
              <a:chExt cx="563138" cy="563138"/>
            </a:xfrm>
          </p:grpSpPr>
          <p:sp>
            <p:nvSpPr>
              <p:cNvPr id="100" name="楕円 99">
                <a:extLst>
                  <a:ext uri="{FF2B5EF4-FFF2-40B4-BE49-F238E27FC236}">
                    <a16:creationId xmlns:a16="http://schemas.microsoft.com/office/drawing/2014/main" xmlns="" id="{B5E56A8A-1422-4908-804E-96C6E3BDFA26}"/>
                  </a:ext>
                </a:extLst>
              </p:cNvPr>
              <p:cNvSpPr/>
              <p:nvPr/>
            </p:nvSpPr>
            <p:spPr>
              <a:xfrm>
                <a:off x="1144110" y="1822662"/>
                <a:ext cx="563138" cy="5631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101" name="二等辺三角形 100">
                <a:extLst>
                  <a:ext uri="{FF2B5EF4-FFF2-40B4-BE49-F238E27FC236}">
                    <a16:creationId xmlns:a16="http://schemas.microsoft.com/office/drawing/2014/main" xmlns="" id="{CBC50636-F46C-4192-B297-1490BC3290D8}"/>
                  </a:ext>
                </a:extLst>
              </p:cNvPr>
              <p:cNvSpPr/>
              <p:nvPr/>
            </p:nvSpPr>
            <p:spPr>
              <a:xfrm rot="10800000">
                <a:off x="1195861" y="1972811"/>
                <a:ext cx="459638" cy="396240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sp>
          <p:nvSpPr>
            <p:cNvPr id="85" name="正方形/長方形 84">
              <a:extLst>
                <a:ext uri="{FF2B5EF4-FFF2-40B4-BE49-F238E27FC236}">
                  <a16:creationId xmlns:a16="http://schemas.microsoft.com/office/drawing/2014/main" xmlns="" id="{580579D9-65E5-4136-9960-A84616DEE89D}"/>
                </a:ext>
              </a:extLst>
            </p:cNvPr>
            <p:cNvSpPr/>
            <p:nvPr/>
          </p:nvSpPr>
          <p:spPr>
            <a:xfrm>
              <a:off x="603570" y="3328551"/>
              <a:ext cx="5019675" cy="289608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xmlns="" id="{FB6B7B55-CBFF-437D-8672-E797014FA076}"/>
                </a:ext>
              </a:extLst>
            </p:cNvPr>
            <p:cNvSpPr/>
            <p:nvPr/>
          </p:nvSpPr>
          <p:spPr>
            <a:xfrm>
              <a:off x="1836105" y="3266354"/>
              <a:ext cx="475723" cy="124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xmlns="" id="{D4B8DBDA-9B40-4D4F-9C41-8EE4D7F0B10A}"/>
                </a:ext>
              </a:extLst>
            </p:cNvPr>
            <p:cNvSpPr/>
            <p:nvPr/>
          </p:nvSpPr>
          <p:spPr>
            <a:xfrm rot="5400000">
              <a:off x="2215464" y="3715929"/>
              <a:ext cx="475723" cy="124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grpSp>
          <p:nvGrpSpPr>
            <p:cNvPr id="88" name="グループ化 87">
              <a:extLst>
                <a:ext uri="{FF2B5EF4-FFF2-40B4-BE49-F238E27FC236}">
                  <a16:creationId xmlns:a16="http://schemas.microsoft.com/office/drawing/2014/main" xmlns="" id="{FCA297C1-C698-4352-B323-C490389140BA}"/>
                </a:ext>
              </a:extLst>
            </p:cNvPr>
            <p:cNvGrpSpPr/>
            <p:nvPr/>
          </p:nvGrpSpPr>
          <p:grpSpPr>
            <a:xfrm>
              <a:off x="5155533" y="3639501"/>
              <a:ext cx="194180" cy="552450"/>
              <a:chOff x="6483350" y="3886200"/>
              <a:chExt cx="384175" cy="1092994"/>
            </a:xfrm>
          </p:grpSpPr>
          <p:cxnSp>
            <p:nvCxnSpPr>
              <p:cNvPr id="97" name="直線コネクタ 96">
                <a:extLst>
                  <a:ext uri="{FF2B5EF4-FFF2-40B4-BE49-F238E27FC236}">
                    <a16:creationId xmlns:a16="http://schemas.microsoft.com/office/drawing/2014/main" xmlns="" id="{B3693715-D870-4DD6-82F3-223D806F210A}"/>
                  </a:ext>
                </a:extLst>
              </p:cNvPr>
              <p:cNvCxnSpPr/>
              <p:nvPr/>
            </p:nvCxnSpPr>
            <p:spPr>
              <a:xfrm flipV="1">
                <a:off x="6483350" y="3886200"/>
                <a:ext cx="196850" cy="4635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コネクタ 97">
                <a:extLst>
                  <a:ext uri="{FF2B5EF4-FFF2-40B4-BE49-F238E27FC236}">
                    <a16:creationId xmlns:a16="http://schemas.microsoft.com/office/drawing/2014/main" xmlns="" id="{E5049778-54A1-41A5-8A2C-5BC5FAA7C3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3350" y="4349750"/>
                <a:ext cx="3841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コネクタ 98">
                <a:extLst>
                  <a:ext uri="{FF2B5EF4-FFF2-40B4-BE49-F238E27FC236}">
                    <a16:creationId xmlns:a16="http://schemas.microsoft.com/office/drawing/2014/main" xmlns="" id="{C25F2FCC-595A-4CB6-B526-2EF69D1398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200" y="3886200"/>
                <a:ext cx="0" cy="10929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xmlns="" id="{2E23D342-698D-4C82-91EF-64E96B05E9B5}"/>
                </a:ext>
              </a:extLst>
            </p:cNvPr>
            <p:cNvSpPr txBox="1"/>
            <p:nvPr/>
          </p:nvSpPr>
          <p:spPr>
            <a:xfrm>
              <a:off x="4976583" y="3877812"/>
              <a:ext cx="357901" cy="366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" dirty="0"/>
                <a:t>N</a:t>
              </a:r>
              <a:endParaRPr kumimoji="1" lang="ja-JP" altLang="en-US" sz="1200" dirty="0"/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xmlns="" id="{AE137E42-64DE-45B0-84D7-E176946EC224}"/>
                </a:ext>
              </a:extLst>
            </p:cNvPr>
            <p:cNvSpPr/>
            <p:nvPr/>
          </p:nvSpPr>
          <p:spPr>
            <a:xfrm>
              <a:off x="902618" y="4086639"/>
              <a:ext cx="172268" cy="7139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xmlns="" id="{BBCF04E2-1DE9-4F97-94F1-2846FAD7D5ED}"/>
                </a:ext>
              </a:extLst>
            </p:cNvPr>
            <p:cNvSpPr/>
            <p:nvPr/>
          </p:nvSpPr>
          <p:spPr>
            <a:xfrm rot="5400000">
              <a:off x="1120819" y="4473621"/>
              <a:ext cx="172268" cy="4816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xmlns="" id="{2A30E95C-1B3E-4FD0-B332-4A4C5295722B}"/>
                </a:ext>
              </a:extLst>
            </p:cNvPr>
            <p:cNvSpPr/>
            <p:nvPr/>
          </p:nvSpPr>
          <p:spPr>
            <a:xfrm rot="5400000">
              <a:off x="2138771" y="3938178"/>
              <a:ext cx="132532" cy="15144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93" name="正方形/長方形 92">
              <a:extLst>
                <a:ext uri="{FF2B5EF4-FFF2-40B4-BE49-F238E27FC236}">
                  <a16:creationId xmlns:a16="http://schemas.microsoft.com/office/drawing/2014/main" xmlns="" id="{16005BA4-01B5-48F3-863B-5B09907C8FA5}"/>
                </a:ext>
              </a:extLst>
            </p:cNvPr>
            <p:cNvSpPr/>
            <p:nvPr/>
          </p:nvSpPr>
          <p:spPr>
            <a:xfrm rot="5400000">
              <a:off x="3777343" y="3809975"/>
              <a:ext cx="94428" cy="17335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xmlns="" id="{1C1C7D4D-6467-4756-8CB2-5BD8B659AE58}"/>
                </a:ext>
              </a:extLst>
            </p:cNvPr>
            <p:cNvSpPr/>
            <p:nvPr/>
          </p:nvSpPr>
          <p:spPr>
            <a:xfrm rot="10800000">
              <a:off x="4596904" y="4690655"/>
              <a:ext cx="94428" cy="247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95" name="正方形/長方形 94">
              <a:extLst>
                <a:ext uri="{FF2B5EF4-FFF2-40B4-BE49-F238E27FC236}">
                  <a16:creationId xmlns:a16="http://schemas.microsoft.com/office/drawing/2014/main" xmlns="" id="{8DA3ED1B-EB1C-4DA6-85F2-271D87CE852C}"/>
                </a:ext>
              </a:extLst>
            </p:cNvPr>
            <p:cNvSpPr/>
            <p:nvPr/>
          </p:nvSpPr>
          <p:spPr>
            <a:xfrm rot="10800000">
              <a:off x="2868116" y="4690656"/>
              <a:ext cx="94428" cy="247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xmlns="" id="{20E1BA88-FA74-4E4E-A964-7802CC0429AA}"/>
                </a:ext>
              </a:extLst>
            </p:cNvPr>
            <p:cNvSpPr/>
            <p:nvPr/>
          </p:nvSpPr>
          <p:spPr>
            <a:xfrm rot="10800000">
              <a:off x="1353370" y="4690656"/>
              <a:ext cx="94428" cy="247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103" name="グループ化 102">
            <a:extLst>
              <a:ext uri="{FF2B5EF4-FFF2-40B4-BE49-F238E27FC236}">
                <a16:creationId xmlns:a16="http://schemas.microsoft.com/office/drawing/2014/main" xmlns="" id="{0CF13F84-D06F-4A0D-93BE-223CE1CC1691}"/>
              </a:ext>
            </a:extLst>
          </p:cNvPr>
          <p:cNvGrpSpPr/>
          <p:nvPr/>
        </p:nvGrpSpPr>
        <p:grpSpPr>
          <a:xfrm>
            <a:off x="5639251" y="4633778"/>
            <a:ext cx="6052719" cy="1319195"/>
            <a:chOff x="726764" y="3308012"/>
            <a:chExt cx="10626034" cy="2315954"/>
          </a:xfrm>
        </p:grpSpPr>
        <p:cxnSp>
          <p:nvCxnSpPr>
            <p:cNvPr id="104" name="直線コネクタ 103">
              <a:extLst>
                <a:ext uri="{FF2B5EF4-FFF2-40B4-BE49-F238E27FC236}">
                  <a16:creationId xmlns:a16="http://schemas.microsoft.com/office/drawing/2014/main" xmlns="" id="{C31D76E5-67E2-4F44-B052-620B261FC97C}"/>
                </a:ext>
              </a:extLst>
            </p:cNvPr>
            <p:cNvCxnSpPr/>
            <p:nvPr/>
          </p:nvCxnSpPr>
          <p:spPr>
            <a:xfrm>
              <a:off x="1105498" y="4527226"/>
              <a:ext cx="7574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xmlns="" id="{9B5B6526-9161-4E82-B4D1-FE9412CE966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658213" y="4527226"/>
              <a:ext cx="7574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xmlns="" id="{6D74268A-5C08-4004-9E34-C70582CFC7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736308" y="4527226"/>
              <a:ext cx="26942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xmlns="" id="{5684FCC1-76FF-4238-972E-BC71313CD1E2}"/>
                </a:ext>
              </a:extLst>
            </p:cNvPr>
            <p:cNvCxnSpPr/>
            <p:nvPr/>
          </p:nvCxnSpPr>
          <p:spPr>
            <a:xfrm>
              <a:off x="2036947" y="4527226"/>
              <a:ext cx="7574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正方形/長方形 107">
              <a:extLst>
                <a:ext uri="{FF2B5EF4-FFF2-40B4-BE49-F238E27FC236}">
                  <a16:creationId xmlns:a16="http://schemas.microsoft.com/office/drawing/2014/main" xmlns="" id="{CFE872DA-84CA-47F7-97E4-68E92FE815B4}"/>
                </a:ext>
              </a:extLst>
            </p:cNvPr>
            <p:cNvSpPr/>
            <p:nvPr/>
          </p:nvSpPr>
          <p:spPr>
            <a:xfrm>
              <a:off x="2794414" y="4376503"/>
              <a:ext cx="578964" cy="301445"/>
            </a:xfrm>
            <a:prstGeom prst="rec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9" name="直線コネクタ 108">
              <a:extLst>
                <a:ext uri="{FF2B5EF4-FFF2-40B4-BE49-F238E27FC236}">
                  <a16:creationId xmlns:a16="http://schemas.microsoft.com/office/drawing/2014/main" xmlns="" id="{CB7ED3EF-73D2-4D31-9D13-FE235BEF09ED}"/>
                </a:ext>
              </a:extLst>
            </p:cNvPr>
            <p:cNvCxnSpPr/>
            <p:nvPr/>
          </p:nvCxnSpPr>
          <p:spPr>
            <a:xfrm>
              <a:off x="3373378" y="4527224"/>
              <a:ext cx="7574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グループ化 109">
              <a:extLst>
                <a:ext uri="{FF2B5EF4-FFF2-40B4-BE49-F238E27FC236}">
                  <a16:creationId xmlns:a16="http://schemas.microsoft.com/office/drawing/2014/main" xmlns="" id="{03F43A61-4CB1-4B87-B8B0-25216B01CBC6}"/>
                </a:ext>
              </a:extLst>
            </p:cNvPr>
            <p:cNvGrpSpPr/>
            <p:nvPr/>
          </p:nvGrpSpPr>
          <p:grpSpPr>
            <a:xfrm>
              <a:off x="726764" y="4527226"/>
              <a:ext cx="757469" cy="749623"/>
              <a:chOff x="726764" y="4527226"/>
              <a:chExt cx="757469" cy="749623"/>
            </a:xfrm>
          </p:grpSpPr>
          <p:cxnSp>
            <p:nvCxnSpPr>
              <p:cNvPr id="163" name="直線コネクタ 162">
                <a:extLst>
                  <a:ext uri="{FF2B5EF4-FFF2-40B4-BE49-F238E27FC236}">
                    <a16:creationId xmlns:a16="http://schemas.microsoft.com/office/drawing/2014/main" xmlns="" id="{9B4F961F-3963-4EE6-A78D-BC24F3DB3E2F}"/>
                  </a:ext>
                </a:extLst>
              </p:cNvPr>
              <p:cNvCxnSpPr/>
              <p:nvPr/>
            </p:nvCxnSpPr>
            <p:spPr>
              <a:xfrm>
                <a:off x="726764" y="5101406"/>
                <a:ext cx="75746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線コネクタ 163">
                <a:extLst>
                  <a:ext uri="{FF2B5EF4-FFF2-40B4-BE49-F238E27FC236}">
                    <a16:creationId xmlns:a16="http://schemas.microsoft.com/office/drawing/2014/main" xmlns="" id="{5E44523D-FF7B-462C-976F-8B7237C31F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684" y="5189128"/>
                <a:ext cx="331628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線コネクタ 164">
                <a:extLst>
                  <a:ext uri="{FF2B5EF4-FFF2-40B4-BE49-F238E27FC236}">
                    <a16:creationId xmlns:a16="http://schemas.microsoft.com/office/drawing/2014/main" xmlns="" id="{8C01E1A7-A56D-45C8-AAD4-84F4892223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5498" y="4527226"/>
                <a:ext cx="0" cy="57418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線コネクタ 165">
                <a:extLst>
                  <a:ext uri="{FF2B5EF4-FFF2-40B4-BE49-F238E27FC236}">
                    <a16:creationId xmlns:a16="http://schemas.microsoft.com/office/drawing/2014/main" xmlns="" id="{EC21F5E3-87BF-433C-B608-49B4CA806E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2591" y="5276849"/>
                <a:ext cx="165814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直線コネクタ 110">
              <a:extLst>
                <a:ext uri="{FF2B5EF4-FFF2-40B4-BE49-F238E27FC236}">
                  <a16:creationId xmlns:a16="http://schemas.microsoft.com/office/drawing/2014/main" xmlns="" id="{F995C9AA-BF86-4244-B93D-F0C6A35164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844" y="3992979"/>
              <a:ext cx="0" cy="10684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コネクタ 111">
              <a:extLst>
                <a:ext uri="{FF2B5EF4-FFF2-40B4-BE49-F238E27FC236}">
                  <a16:creationId xmlns:a16="http://schemas.microsoft.com/office/drawing/2014/main" xmlns="" id="{C587221C-0DC3-4186-A9F0-B2554A0A9742}"/>
                </a:ext>
              </a:extLst>
            </p:cNvPr>
            <p:cNvCxnSpPr/>
            <p:nvPr/>
          </p:nvCxnSpPr>
          <p:spPr>
            <a:xfrm>
              <a:off x="4130842" y="5061468"/>
              <a:ext cx="7574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線コネクタ 112">
              <a:extLst>
                <a:ext uri="{FF2B5EF4-FFF2-40B4-BE49-F238E27FC236}">
                  <a16:creationId xmlns:a16="http://schemas.microsoft.com/office/drawing/2014/main" xmlns="" id="{053DAB83-A175-4EFB-998C-2C3F14E6B64E}"/>
                </a:ext>
              </a:extLst>
            </p:cNvPr>
            <p:cNvCxnSpPr/>
            <p:nvPr/>
          </p:nvCxnSpPr>
          <p:spPr>
            <a:xfrm>
              <a:off x="4130840" y="3992981"/>
              <a:ext cx="7574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正方形/長方形 113">
              <a:extLst>
                <a:ext uri="{FF2B5EF4-FFF2-40B4-BE49-F238E27FC236}">
                  <a16:creationId xmlns:a16="http://schemas.microsoft.com/office/drawing/2014/main" xmlns="" id="{6A28B6FE-9A29-46DA-90F3-8FA340A20849}"/>
                </a:ext>
              </a:extLst>
            </p:cNvPr>
            <p:cNvSpPr/>
            <p:nvPr/>
          </p:nvSpPr>
          <p:spPr>
            <a:xfrm>
              <a:off x="4888309" y="3842257"/>
              <a:ext cx="578964" cy="301445"/>
            </a:xfrm>
            <a:prstGeom prst="rec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正方形/長方形 114">
              <a:extLst>
                <a:ext uri="{FF2B5EF4-FFF2-40B4-BE49-F238E27FC236}">
                  <a16:creationId xmlns:a16="http://schemas.microsoft.com/office/drawing/2014/main" xmlns="" id="{83A43B89-45BB-4F6D-9DA3-DF8A5D62624E}"/>
                </a:ext>
              </a:extLst>
            </p:cNvPr>
            <p:cNvSpPr/>
            <p:nvPr/>
          </p:nvSpPr>
          <p:spPr>
            <a:xfrm>
              <a:off x="4888307" y="4910744"/>
              <a:ext cx="578964" cy="301445"/>
            </a:xfrm>
            <a:prstGeom prst="rec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16" name="直線コネクタ 115">
              <a:extLst>
                <a:ext uri="{FF2B5EF4-FFF2-40B4-BE49-F238E27FC236}">
                  <a16:creationId xmlns:a16="http://schemas.microsoft.com/office/drawing/2014/main" xmlns="" id="{09A947F5-9D37-4981-9F8E-7DE43EB1231D}"/>
                </a:ext>
              </a:extLst>
            </p:cNvPr>
            <p:cNvCxnSpPr/>
            <p:nvPr/>
          </p:nvCxnSpPr>
          <p:spPr>
            <a:xfrm>
              <a:off x="5467271" y="5061466"/>
              <a:ext cx="7574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線コネクタ 116">
              <a:extLst>
                <a:ext uri="{FF2B5EF4-FFF2-40B4-BE49-F238E27FC236}">
                  <a16:creationId xmlns:a16="http://schemas.microsoft.com/office/drawing/2014/main" xmlns="" id="{D4FA7CB5-968E-43CF-B692-9053E354D051}"/>
                </a:ext>
              </a:extLst>
            </p:cNvPr>
            <p:cNvCxnSpPr/>
            <p:nvPr/>
          </p:nvCxnSpPr>
          <p:spPr>
            <a:xfrm>
              <a:off x="5467271" y="3992979"/>
              <a:ext cx="7574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" name="グループ化 117">
              <a:extLst>
                <a:ext uri="{FF2B5EF4-FFF2-40B4-BE49-F238E27FC236}">
                  <a16:creationId xmlns:a16="http://schemas.microsoft.com/office/drawing/2014/main" xmlns="" id="{9AC5E157-9C0D-48C9-B04D-B69832B8FE47}"/>
                </a:ext>
              </a:extLst>
            </p:cNvPr>
            <p:cNvGrpSpPr/>
            <p:nvPr/>
          </p:nvGrpSpPr>
          <p:grpSpPr>
            <a:xfrm>
              <a:off x="6226006" y="4914797"/>
              <a:ext cx="578966" cy="297390"/>
              <a:chOff x="3440906" y="4012406"/>
              <a:chExt cx="288132" cy="148001"/>
            </a:xfrm>
          </p:grpSpPr>
          <p:cxnSp>
            <p:nvCxnSpPr>
              <p:cNvPr id="159" name="直線コネクタ 158">
                <a:extLst>
                  <a:ext uri="{FF2B5EF4-FFF2-40B4-BE49-F238E27FC236}">
                    <a16:creationId xmlns:a16="http://schemas.microsoft.com/office/drawing/2014/main" xmlns="" id="{E9E80125-4E82-4172-B210-A4381B7B93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0906" y="4012406"/>
                <a:ext cx="288132" cy="14763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線コネクタ 159">
                <a:extLst>
                  <a:ext uri="{FF2B5EF4-FFF2-40B4-BE49-F238E27FC236}">
                    <a16:creationId xmlns:a16="http://schemas.microsoft.com/office/drawing/2014/main" xmlns="" id="{C7E30B6D-CA9D-4332-BBC6-07AA2DB635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0906" y="4012407"/>
                <a:ext cx="288132" cy="14763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線コネクタ 160">
                <a:extLst>
                  <a:ext uri="{FF2B5EF4-FFF2-40B4-BE49-F238E27FC236}">
                    <a16:creationId xmlns:a16="http://schemas.microsoft.com/office/drawing/2014/main" xmlns="" id="{C27E7869-BEA4-44DE-8B2A-FAA0A48E3C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2022" y="4012771"/>
                <a:ext cx="1" cy="1476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線コネクタ 161">
                <a:extLst>
                  <a:ext uri="{FF2B5EF4-FFF2-40B4-BE49-F238E27FC236}">
                    <a16:creationId xmlns:a16="http://schemas.microsoft.com/office/drawing/2014/main" xmlns="" id="{339CB9AF-D7F4-4B36-8187-E1C436C250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28405" y="4012771"/>
                <a:ext cx="1" cy="1476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9" name="直線コネクタ 118">
              <a:extLst>
                <a:ext uri="{FF2B5EF4-FFF2-40B4-BE49-F238E27FC236}">
                  <a16:creationId xmlns:a16="http://schemas.microsoft.com/office/drawing/2014/main" xmlns="" id="{C40871DE-2630-43AB-A3A4-D7FEB8154749}"/>
                </a:ext>
              </a:extLst>
            </p:cNvPr>
            <p:cNvCxnSpPr/>
            <p:nvPr/>
          </p:nvCxnSpPr>
          <p:spPr>
            <a:xfrm>
              <a:off x="6803700" y="5061466"/>
              <a:ext cx="7574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楕円 119">
              <a:extLst>
                <a:ext uri="{FF2B5EF4-FFF2-40B4-BE49-F238E27FC236}">
                  <a16:creationId xmlns:a16="http://schemas.microsoft.com/office/drawing/2014/main" xmlns="" id="{29443286-7530-4C69-AAE6-D6721131A75B}"/>
                </a:ext>
              </a:extLst>
            </p:cNvPr>
            <p:cNvSpPr/>
            <p:nvPr/>
          </p:nvSpPr>
          <p:spPr>
            <a:xfrm>
              <a:off x="7561170" y="4911474"/>
              <a:ext cx="299984" cy="299984"/>
            </a:xfrm>
            <a:prstGeom prst="ellips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121" name="直線コネクタ 120">
              <a:extLst>
                <a:ext uri="{FF2B5EF4-FFF2-40B4-BE49-F238E27FC236}">
                  <a16:creationId xmlns:a16="http://schemas.microsoft.com/office/drawing/2014/main" xmlns="" id="{759DDB94-0773-4A2E-BDA9-9BD333CDD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4736" y="3458733"/>
              <a:ext cx="0" cy="10684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線コネクタ 121">
              <a:extLst>
                <a:ext uri="{FF2B5EF4-FFF2-40B4-BE49-F238E27FC236}">
                  <a16:creationId xmlns:a16="http://schemas.microsoft.com/office/drawing/2014/main" xmlns="" id="{5F3C1A49-9B3C-430B-BF4F-1D3F9BF914DC}"/>
                </a:ext>
              </a:extLst>
            </p:cNvPr>
            <p:cNvCxnSpPr/>
            <p:nvPr/>
          </p:nvCxnSpPr>
          <p:spPr>
            <a:xfrm>
              <a:off x="6224734" y="4527222"/>
              <a:ext cx="7574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コネクタ 122">
              <a:extLst>
                <a:ext uri="{FF2B5EF4-FFF2-40B4-BE49-F238E27FC236}">
                  <a16:creationId xmlns:a16="http://schemas.microsoft.com/office/drawing/2014/main" xmlns="" id="{832906AF-B30E-4B28-919F-1DA449E58863}"/>
                </a:ext>
              </a:extLst>
            </p:cNvPr>
            <p:cNvCxnSpPr/>
            <p:nvPr/>
          </p:nvCxnSpPr>
          <p:spPr>
            <a:xfrm>
              <a:off x="6224732" y="3458735"/>
              <a:ext cx="7574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xmlns="" id="{CF708B94-B94B-422D-BDB4-9F8F1068F400}"/>
                </a:ext>
              </a:extLst>
            </p:cNvPr>
            <p:cNvSpPr/>
            <p:nvPr/>
          </p:nvSpPr>
          <p:spPr>
            <a:xfrm>
              <a:off x="6982202" y="3308012"/>
              <a:ext cx="578964" cy="301445"/>
            </a:xfrm>
            <a:prstGeom prst="rec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xmlns="" id="{E4A9149A-EE5D-409B-A865-74F6D9F716E2}"/>
                </a:ext>
              </a:extLst>
            </p:cNvPr>
            <p:cNvSpPr/>
            <p:nvPr/>
          </p:nvSpPr>
          <p:spPr>
            <a:xfrm>
              <a:off x="6982200" y="4376499"/>
              <a:ext cx="578964" cy="301445"/>
            </a:xfrm>
            <a:prstGeom prst="rec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xmlns="" id="{28FF1ADB-D1C1-4723-B8D7-B92BE3351B83}"/>
                </a:ext>
              </a:extLst>
            </p:cNvPr>
            <p:cNvCxnSpPr/>
            <p:nvPr/>
          </p:nvCxnSpPr>
          <p:spPr>
            <a:xfrm>
              <a:off x="7561164" y="4527220"/>
              <a:ext cx="7574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線コネクタ 126">
              <a:extLst>
                <a:ext uri="{FF2B5EF4-FFF2-40B4-BE49-F238E27FC236}">
                  <a16:creationId xmlns:a16="http://schemas.microsoft.com/office/drawing/2014/main" xmlns="" id="{29700DDF-D096-4169-9EDD-862DA55578E9}"/>
                </a:ext>
              </a:extLst>
            </p:cNvPr>
            <p:cNvCxnSpPr/>
            <p:nvPr/>
          </p:nvCxnSpPr>
          <p:spPr>
            <a:xfrm>
              <a:off x="7561164" y="3458733"/>
              <a:ext cx="7574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グループ化 127">
              <a:extLst>
                <a:ext uri="{FF2B5EF4-FFF2-40B4-BE49-F238E27FC236}">
                  <a16:creationId xmlns:a16="http://schemas.microsoft.com/office/drawing/2014/main" xmlns="" id="{74F4E911-21A3-49B1-A2BB-945144E59B76}"/>
                </a:ext>
              </a:extLst>
            </p:cNvPr>
            <p:cNvGrpSpPr/>
            <p:nvPr/>
          </p:nvGrpSpPr>
          <p:grpSpPr>
            <a:xfrm>
              <a:off x="8319899" y="4380552"/>
              <a:ext cx="578966" cy="297390"/>
              <a:chOff x="3440906" y="4012406"/>
              <a:chExt cx="288132" cy="148001"/>
            </a:xfrm>
          </p:grpSpPr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xmlns="" id="{B76019D1-F8F5-489D-89EA-6CED0B0F0C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0906" y="4012406"/>
                <a:ext cx="288132" cy="14763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線コネクタ 155">
                <a:extLst>
                  <a:ext uri="{FF2B5EF4-FFF2-40B4-BE49-F238E27FC236}">
                    <a16:creationId xmlns:a16="http://schemas.microsoft.com/office/drawing/2014/main" xmlns="" id="{9AB5D9E2-C9B8-4F34-BEDC-9189B340B9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0906" y="4012407"/>
                <a:ext cx="288132" cy="14763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線コネクタ 156">
                <a:extLst>
                  <a:ext uri="{FF2B5EF4-FFF2-40B4-BE49-F238E27FC236}">
                    <a16:creationId xmlns:a16="http://schemas.microsoft.com/office/drawing/2014/main" xmlns="" id="{ED3F22FB-40DA-4813-9B4D-8965C1D9B7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2022" y="4012771"/>
                <a:ext cx="1" cy="1476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コネクタ 157">
                <a:extLst>
                  <a:ext uri="{FF2B5EF4-FFF2-40B4-BE49-F238E27FC236}">
                    <a16:creationId xmlns:a16="http://schemas.microsoft.com/office/drawing/2014/main" xmlns="" id="{DB05AA56-90C1-4A0F-B2B2-B4F1383B21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28405" y="4012771"/>
                <a:ext cx="1" cy="1476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直線コネクタ 128">
              <a:extLst>
                <a:ext uri="{FF2B5EF4-FFF2-40B4-BE49-F238E27FC236}">
                  <a16:creationId xmlns:a16="http://schemas.microsoft.com/office/drawing/2014/main" xmlns="" id="{5C46B4B7-355C-4981-9ED2-F998D317044D}"/>
                </a:ext>
              </a:extLst>
            </p:cNvPr>
            <p:cNvCxnSpPr/>
            <p:nvPr/>
          </p:nvCxnSpPr>
          <p:spPr>
            <a:xfrm>
              <a:off x="8897593" y="4527220"/>
              <a:ext cx="7574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楕円 129">
              <a:extLst>
                <a:ext uri="{FF2B5EF4-FFF2-40B4-BE49-F238E27FC236}">
                  <a16:creationId xmlns:a16="http://schemas.microsoft.com/office/drawing/2014/main" xmlns="" id="{1445033C-7C69-4FAD-B7E8-25D404E2BBB7}"/>
                </a:ext>
              </a:extLst>
            </p:cNvPr>
            <p:cNvSpPr/>
            <p:nvPr/>
          </p:nvSpPr>
          <p:spPr>
            <a:xfrm>
              <a:off x="9655062" y="4377228"/>
              <a:ext cx="299984" cy="299984"/>
            </a:xfrm>
            <a:prstGeom prst="ellips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31" name="正方形/長方形 130">
              <a:extLst>
                <a:ext uri="{FF2B5EF4-FFF2-40B4-BE49-F238E27FC236}">
                  <a16:creationId xmlns:a16="http://schemas.microsoft.com/office/drawing/2014/main" xmlns="" id="{1A1370DD-A596-4635-8B5A-E5DC044DD6BC}"/>
                </a:ext>
              </a:extLst>
            </p:cNvPr>
            <p:cNvSpPr/>
            <p:nvPr/>
          </p:nvSpPr>
          <p:spPr>
            <a:xfrm>
              <a:off x="8318629" y="3308012"/>
              <a:ext cx="578964" cy="301445"/>
            </a:xfrm>
            <a:prstGeom prst="rec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2" name="直線コネクタ 131">
              <a:extLst>
                <a:ext uri="{FF2B5EF4-FFF2-40B4-BE49-F238E27FC236}">
                  <a16:creationId xmlns:a16="http://schemas.microsoft.com/office/drawing/2014/main" xmlns="" id="{0ED0163B-5688-4BF0-98A3-6DA0A04F068A}"/>
                </a:ext>
              </a:extLst>
            </p:cNvPr>
            <p:cNvCxnSpPr/>
            <p:nvPr/>
          </p:nvCxnSpPr>
          <p:spPr>
            <a:xfrm>
              <a:off x="8897593" y="3458733"/>
              <a:ext cx="7574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3" name="グループ化 132">
              <a:extLst>
                <a:ext uri="{FF2B5EF4-FFF2-40B4-BE49-F238E27FC236}">
                  <a16:creationId xmlns:a16="http://schemas.microsoft.com/office/drawing/2014/main" xmlns="" id="{258899E6-E174-4C3C-A008-F05AB369B5A5}"/>
                </a:ext>
              </a:extLst>
            </p:cNvPr>
            <p:cNvGrpSpPr/>
            <p:nvPr/>
          </p:nvGrpSpPr>
          <p:grpSpPr>
            <a:xfrm>
              <a:off x="9656328" y="3312065"/>
              <a:ext cx="578966" cy="297390"/>
              <a:chOff x="3440906" y="4012406"/>
              <a:chExt cx="288132" cy="148001"/>
            </a:xfrm>
          </p:grpSpPr>
          <p:cxnSp>
            <p:nvCxnSpPr>
              <p:cNvPr id="151" name="直線コネクタ 150">
                <a:extLst>
                  <a:ext uri="{FF2B5EF4-FFF2-40B4-BE49-F238E27FC236}">
                    <a16:creationId xmlns:a16="http://schemas.microsoft.com/office/drawing/2014/main" xmlns="" id="{CDEAE082-866E-45C4-8E4B-212A28C172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0906" y="4012406"/>
                <a:ext cx="288132" cy="14763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コネクタ 151">
                <a:extLst>
                  <a:ext uri="{FF2B5EF4-FFF2-40B4-BE49-F238E27FC236}">
                    <a16:creationId xmlns:a16="http://schemas.microsoft.com/office/drawing/2014/main" xmlns="" id="{338398E0-EF42-425C-BF8F-A633588D0E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0906" y="4012407"/>
                <a:ext cx="288132" cy="14763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コネクタ 152">
                <a:extLst>
                  <a:ext uri="{FF2B5EF4-FFF2-40B4-BE49-F238E27FC236}">
                    <a16:creationId xmlns:a16="http://schemas.microsoft.com/office/drawing/2014/main" xmlns="" id="{DC8C82E5-EABF-4302-B529-E3E2433B1D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2022" y="4012771"/>
                <a:ext cx="1" cy="1476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線コネクタ 153">
                <a:extLst>
                  <a:ext uri="{FF2B5EF4-FFF2-40B4-BE49-F238E27FC236}">
                    <a16:creationId xmlns:a16="http://schemas.microsoft.com/office/drawing/2014/main" xmlns="" id="{2ECB9B6C-5CFA-4D0B-B798-B31B0CB7F9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28405" y="4012771"/>
                <a:ext cx="1" cy="1476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4" name="直線コネクタ 133">
              <a:extLst>
                <a:ext uri="{FF2B5EF4-FFF2-40B4-BE49-F238E27FC236}">
                  <a16:creationId xmlns:a16="http://schemas.microsoft.com/office/drawing/2014/main" xmlns="" id="{DB5FB0B1-D2F3-4C33-BA24-8749384251AE}"/>
                </a:ext>
              </a:extLst>
            </p:cNvPr>
            <p:cNvCxnSpPr/>
            <p:nvPr/>
          </p:nvCxnSpPr>
          <p:spPr>
            <a:xfrm>
              <a:off x="10234023" y="3458733"/>
              <a:ext cx="7574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楕円 134">
              <a:extLst>
                <a:ext uri="{FF2B5EF4-FFF2-40B4-BE49-F238E27FC236}">
                  <a16:creationId xmlns:a16="http://schemas.microsoft.com/office/drawing/2014/main" xmlns="" id="{A50A366A-DDC9-41F9-AF32-67EB1E39EBB7}"/>
                </a:ext>
              </a:extLst>
            </p:cNvPr>
            <p:cNvSpPr/>
            <p:nvPr/>
          </p:nvSpPr>
          <p:spPr>
            <a:xfrm>
              <a:off x="10991492" y="3308741"/>
              <a:ext cx="299984" cy="299984"/>
            </a:xfrm>
            <a:prstGeom prst="ellips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>
                <a:solidFill>
                  <a:schemeClr val="tx1"/>
                </a:solidFill>
              </a:endParaRPr>
            </a:p>
          </p:txBody>
        </p:sp>
        <p:grpSp>
          <p:nvGrpSpPr>
            <p:cNvPr id="136" name="グループ化 135">
              <a:extLst>
                <a:ext uri="{FF2B5EF4-FFF2-40B4-BE49-F238E27FC236}">
                  <a16:creationId xmlns:a16="http://schemas.microsoft.com/office/drawing/2014/main" xmlns="" id="{5C8535CB-A4CC-4A4C-90AB-9435557DC71A}"/>
                </a:ext>
              </a:extLst>
            </p:cNvPr>
            <p:cNvGrpSpPr/>
            <p:nvPr/>
          </p:nvGrpSpPr>
          <p:grpSpPr>
            <a:xfrm>
              <a:off x="7500700" y="5207403"/>
              <a:ext cx="420923" cy="416563"/>
              <a:chOff x="726764" y="4527226"/>
              <a:chExt cx="757469" cy="749623"/>
            </a:xfrm>
          </p:grpSpPr>
          <p:cxnSp>
            <p:nvCxnSpPr>
              <p:cNvPr id="147" name="直線コネクタ 146">
                <a:extLst>
                  <a:ext uri="{FF2B5EF4-FFF2-40B4-BE49-F238E27FC236}">
                    <a16:creationId xmlns:a16="http://schemas.microsoft.com/office/drawing/2014/main" xmlns="" id="{5A0B3B01-EE54-468E-A995-F4A43E7643B9}"/>
                  </a:ext>
                </a:extLst>
              </p:cNvPr>
              <p:cNvCxnSpPr/>
              <p:nvPr/>
            </p:nvCxnSpPr>
            <p:spPr>
              <a:xfrm>
                <a:off x="726764" y="5101406"/>
                <a:ext cx="75746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線コネクタ 147">
                <a:extLst>
                  <a:ext uri="{FF2B5EF4-FFF2-40B4-BE49-F238E27FC236}">
                    <a16:creationId xmlns:a16="http://schemas.microsoft.com/office/drawing/2014/main" xmlns="" id="{B4536E1F-BDD3-4D8C-A28A-C1405E35A1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684" y="5189128"/>
                <a:ext cx="331628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>
                <a:extLst>
                  <a:ext uri="{FF2B5EF4-FFF2-40B4-BE49-F238E27FC236}">
                    <a16:creationId xmlns:a16="http://schemas.microsoft.com/office/drawing/2014/main" xmlns="" id="{CF6A583E-8136-43C7-800C-B9D3CB0BB7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5498" y="4527226"/>
                <a:ext cx="0" cy="57418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線コネクタ 149">
                <a:extLst>
                  <a:ext uri="{FF2B5EF4-FFF2-40B4-BE49-F238E27FC236}">
                    <a16:creationId xmlns:a16="http://schemas.microsoft.com/office/drawing/2014/main" xmlns="" id="{AC9F1E75-F92E-45E0-B08E-CD76DD630E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2591" y="5276849"/>
                <a:ext cx="165814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7" name="グループ化 136">
              <a:extLst>
                <a:ext uri="{FF2B5EF4-FFF2-40B4-BE49-F238E27FC236}">
                  <a16:creationId xmlns:a16="http://schemas.microsoft.com/office/drawing/2014/main" xmlns="" id="{8BEE5347-C3F4-4C73-B71E-E893CBBDB4FD}"/>
                </a:ext>
              </a:extLst>
            </p:cNvPr>
            <p:cNvGrpSpPr/>
            <p:nvPr/>
          </p:nvGrpSpPr>
          <p:grpSpPr>
            <a:xfrm>
              <a:off x="9594592" y="4684843"/>
              <a:ext cx="420923" cy="416563"/>
              <a:chOff x="726764" y="4527226"/>
              <a:chExt cx="757469" cy="749623"/>
            </a:xfrm>
          </p:grpSpPr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xmlns="" id="{E08EB5D9-B213-45F7-A783-AC60FB10C3CB}"/>
                  </a:ext>
                </a:extLst>
              </p:cNvPr>
              <p:cNvCxnSpPr/>
              <p:nvPr/>
            </p:nvCxnSpPr>
            <p:spPr>
              <a:xfrm>
                <a:off x="726764" y="5101406"/>
                <a:ext cx="75746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線コネクタ 143">
                <a:extLst>
                  <a:ext uri="{FF2B5EF4-FFF2-40B4-BE49-F238E27FC236}">
                    <a16:creationId xmlns:a16="http://schemas.microsoft.com/office/drawing/2014/main" xmlns="" id="{03A982C7-2FCA-446E-B250-53E91B578A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684" y="5189128"/>
                <a:ext cx="331628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コネクタ 144">
                <a:extLst>
                  <a:ext uri="{FF2B5EF4-FFF2-40B4-BE49-F238E27FC236}">
                    <a16:creationId xmlns:a16="http://schemas.microsoft.com/office/drawing/2014/main" xmlns="" id="{0BB3703E-3D36-444E-8A67-B625176585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5498" y="4527226"/>
                <a:ext cx="0" cy="57418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xmlns="" id="{377C06C9-2D14-4FD2-8F64-B31FE08345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2591" y="5276849"/>
                <a:ext cx="165814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8" name="グループ化 137">
              <a:extLst>
                <a:ext uri="{FF2B5EF4-FFF2-40B4-BE49-F238E27FC236}">
                  <a16:creationId xmlns:a16="http://schemas.microsoft.com/office/drawing/2014/main" xmlns="" id="{CF0C7FD4-0719-48F4-8FFC-38B42AE4888A}"/>
                </a:ext>
              </a:extLst>
            </p:cNvPr>
            <p:cNvGrpSpPr/>
            <p:nvPr/>
          </p:nvGrpSpPr>
          <p:grpSpPr>
            <a:xfrm>
              <a:off x="10931875" y="3604669"/>
              <a:ext cx="420923" cy="416563"/>
              <a:chOff x="726764" y="4527226"/>
              <a:chExt cx="757469" cy="749623"/>
            </a:xfrm>
          </p:grpSpPr>
          <p:cxnSp>
            <p:nvCxnSpPr>
              <p:cNvPr id="139" name="直線コネクタ 138">
                <a:extLst>
                  <a:ext uri="{FF2B5EF4-FFF2-40B4-BE49-F238E27FC236}">
                    <a16:creationId xmlns:a16="http://schemas.microsoft.com/office/drawing/2014/main" xmlns="" id="{D6CBCF17-A6EA-4198-A828-219B0DE5ADB2}"/>
                  </a:ext>
                </a:extLst>
              </p:cNvPr>
              <p:cNvCxnSpPr/>
              <p:nvPr/>
            </p:nvCxnSpPr>
            <p:spPr>
              <a:xfrm>
                <a:off x="726764" y="5101406"/>
                <a:ext cx="75746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>
                <a:extLst>
                  <a:ext uri="{FF2B5EF4-FFF2-40B4-BE49-F238E27FC236}">
                    <a16:creationId xmlns:a16="http://schemas.microsoft.com/office/drawing/2014/main" xmlns="" id="{24C1D541-1869-4F66-89C0-AE85206D89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684" y="5189128"/>
                <a:ext cx="331628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コネクタ 140">
                <a:extLst>
                  <a:ext uri="{FF2B5EF4-FFF2-40B4-BE49-F238E27FC236}">
                    <a16:creationId xmlns:a16="http://schemas.microsoft.com/office/drawing/2014/main" xmlns="" id="{6B28DC01-644A-41A5-B3C3-9F1AC76B53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5498" y="4527226"/>
                <a:ext cx="0" cy="57418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コネクタ 141">
                <a:extLst>
                  <a:ext uri="{FF2B5EF4-FFF2-40B4-BE49-F238E27FC236}">
                    <a16:creationId xmlns:a16="http://schemas.microsoft.com/office/drawing/2014/main" xmlns="" id="{2FB24058-823B-45F1-A574-977DE05052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2591" y="5276849"/>
                <a:ext cx="165814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xmlns="" id="{5EC7789E-EBA9-463C-B7DA-1F5C11587900}"/>
              </a:ext>
            </a:extLst>
          </p:cNvPr>
          <p:cNvSpPr/>
          <p:nvPr/>
        </p:nvSpPr>
        <p:spPr>
          <a:xfrm>
            <a:off x="4542865" y="2453598"/>
            <a:ext cx="9492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G = f</a:t>
            </a:r>
            <a:r>
              <a:rPr lang="en-US" altLang="ja-JP" sz="1200" baseline="30000" dirty="0"/>
              <a:t>-1</a:t>
            </a:r>
            <a:r>
              <a:rPr lang="en-US" altLang="ja-JP" sz="1200" dirty="0"/>
              <a:t>(Cv)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46339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A3B7F767-A80B-4951-89A3-41E2E799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xmlns="" id="{B10C9C2D-08E5-49D3-BB62-36890A1CF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3260134"/>
            <a:ext cx="5549900" cy="359786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xmlns="" id="{4C60D73E-051A-4AA9-AA22-684C9954C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65067" cy="32512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xmlns="" id="{53F18CD8-0ABC-4265-8067-3A1AD417E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067" y="0"/>
            <a:ext cx="4648833" cy="325562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xmlns="" id="{A9B64A6A-3E75-4B89-B7F0-8AFFD42BE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901" y="3424787"/>
            <a:ext cx="4889499" cy="343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65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8F47C83D-F7E8-4209-BC96-BE8526EA6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0CC929A7-66FF-47E5-906A-947BAA580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xmlns="" id="{EFC421F4-8E0F-4D4A-AF53-629140436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3" y="365125"/>
            <a:ext cx="8835870" cy="607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62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BCAC6F46-C10C-4EFE-9A37-92755AFAA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BE2B0D06-F80E-4DE6-9960-9487A9793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xmlns="" id="{701B1919-F7E1-47D4-AFD0-BF1DA0B9C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51709"/>
            <a:ext cx="5524500" cy="402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20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E3025675-69E3-46A2-91DB-5D5D084D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3904C1E0-D294-4638-BC91-75BBCF786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xmlns="" id="{020A7DA5-6C36-4C91-BC49-09AC1A1DB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57" y="238352"/>
            <a:ext cx="9314286" cy="3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17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xmlns="" id="{17966071-F1EE-412A-87AE-CA54E54E15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2523162"/>
              </p:ext>
            </p:extLst>
          </p:nvPr>
        </p:nvGraphicFramePr>
        <p:xfrm>
          <a:off x="419100" y="393700"/>
          <a:ext cx="11430000" cy="6108700"/>
        </p:xfrm>
        <a:graphic>
          <a:graphicData uri="http://schemas.openxmlformats.org/drawingml/2006/table">
            <a:tbl>
              <a:tblPr/>
              <a:tblGrid>
                <a:gridCol w="11430000">
                  <a:extLst>
                    <a:ext uri="{9D8B030D-6E8A-4147-A177-3AD203B41FA5}">
                      <a16:colId xmlns:a16="http://schemas.microsoft.com/office/drawing/2014/main" xmlns="" val="3465933863"/>
                    </a:ext>
                  </a:extLst>
                </a:gridCol>
              </a:tblGrid>
              <a:tr h="610870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送风量不足：</a:t>
                      </a:r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主要原因：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主风道</a:t>
                      </a:r>
                      <a:r>
                        <a:rPr lang="zh-CN" altLang="en-US" sz="1600" u="sng" dirty="0">
                          <a:solidFill>
                            <a:srgbClr val="1E50A2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  <a:hlinkClick r:id="rId2"/>
                        </a:rPr>
                        <a:t>风阀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没打开，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2.VAV</a:t>
                      </a:r>
                      <a:r>
                        <a:rPr lang="zh-CN" altLang="en-US" sz="1600" u="sng" dirty="0">
                          <a:solidFill>
                            <a:srgbClr val="1E50A2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  <a:hlinkClick r:id="rId3"/>
                        </a:rPr>
                        <a:t>末端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一次风阀失灵，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3.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管道制造</a:t>
                      </a:r>
                      <a:r>
                        <a:rPr lang="zh-CN" altLang="en-US" sz="1600" u="sng" dirty="0">
                          <a:solidFill>
                            <a:srgbClr val="1E50A2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  <a:hlinkClick r:id="rId4"/>
                        </a:rPr>
                        <a:t>安装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不合要求，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4.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漏风量大，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5.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系统的定静压值设定偏低，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6.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风柜风机反转</a:t>
                      </a:r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解决方案：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检查管道，打开风阀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旋紧阀轴或由厂家维修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3.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检查送风管道，通过打胶等方法杜绝泄漏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4.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反复试验后重新设定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5.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调换电机的</a:t>
                      </a:r>
                      <a:r>
                        <a:rPr lang="zh-CN" altLang="en-US" sz="1600" u="sng" dirty="0">
                          <a:solidFill>
                            <a:srgbClr val="1E50A2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  <a:hlinkClick r:id="rId5"/>
                        </a:rPr>
                        <a:t>三相电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源线。</a:t>
                      </a:r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空调区域过热：</a:t>
                      </a:r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主要原因：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送风温度过高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送风量不够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3.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温感器位置不合理或标定不合理</a:t>
                      </a:r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解决方案：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调低温感器的设定值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参见序号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的处理方法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3.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将温感设在工作区，校正温感器并重新标定</a:t>
                      </a:r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房间内局部过冷：</a:t>
                      </a:r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主要原因：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气流组织不合理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风口过大</a:t>
                      </a:r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解决方案：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重新调整风口的布置，选择气流水平贴附较远的风口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选择较小的送风口。</a:t>
                      </a:r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噪声：</a:t>
                      </a:r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主要原因：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系统定静压点的静压值设定过高  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风机动力型末端的叶轮碰涡壳，风机轴承磨损、没润滑油  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3.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回风口位置不合理</a:t>
                      </a:r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解决方法：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修正定静压点的设定值  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修复变型的风机涡壳，更换轴承、加黄油  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3.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避免回风口设在末端的正下方</a:t>
                      </a:r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新风不足：</a:t>
                      </a:r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主要原因：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手动风阀没全开  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没标定最小</a:t>
                      </a:r>
                      <a:r>
                        <a:rPr lang="zh-CN" altLang="en-US" sz="1600" u="sng" dirty="0">
                          <a:solidFill>
                            <a:srgbClr val="1E50A2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  <a:hlinkClick r:id="rId6"/>
                        </a:rPr>
                        <a:t>新风量</a:t>
                      </a:r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解决方法：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检查阀门，将手动阀门锁定在全开位置  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设定最小新风量，通过流量控制器控制新风阀的开度</a:t>
                      </a:r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末端设备不正常：</a:t>
                      </a:r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主要原因：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1.VAV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末端一次风流量测定值异常  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风量控制的常开和常闭颠倒  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3.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控制失效</a:t>
                      </a:r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解决方法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校正</a:t>
                      </a:r>
                      <a:r>
                        <a:rPr lang="zh-CN" altLang="en-US" sz="1600" u="sng" dirty="0">
                          <a:solidFill>
                            <a:srgbClr val="1E50A2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  <a:hlinkClick r:id="rId7"/>
                        </a:rPr>
                        <a:t>传感器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，保证一次风进风管与设备进风口同径，并有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3-5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倍管径的直管安装传感器  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调整风量控制器常开和常闭的设置  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3.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检查控制器、执行器的电源、控制线路连接是否正确，厂家测试</a:t>
                      </a:r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板是否有问题</a:t>
                      </a:r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en-US" altLang="zh-CN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风口表面凝露：</a:t>
                      </a:r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主要原因：送风温度低于</a:t>
                      </a:r>
                      <a:r>
                        <a:rPr lang="zh-CN" altLang="en-US" sz="1600" u="sng" dirty="0">
                          <a:solidFill>
                            <a:srgbClr val="1E50A2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  <a:hlinkClick r:id="rId8"/>
                        </a:rPr>
                        <a:t>室内</a:t>
                      </a:r>
                      <a:r>
                        <a:rPr lang="zh-CN" altLang="en-US" sz="1600" u="sng" dirty="0">
                          <a:solidFill>
                            <a:srgbClr val="1E50A2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  <a:hlinkClick r:id="rId9"/>
                        </a:rPr>
                        <a:t>露点温度</a:t>
                      </a:r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/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解决方法：在送风口内侧粘贴</a:t>
                      </a:r>
                      <a:r>
                        <a:rPr lang="zh-CN" altLang="en-US" sz="1600" u="sng" dirty="0">
                          <a:solidFill>
                            <a:srgbClr val="1E50A2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  <a:hlinkClick r:id="rId10"/>
                        </a:rPr>
                        <a:t>保温材料</a:t>
                      </a:r>
                      <a:r>
                        <a:rPr lang="zh-CN" altLang="en-US" sz="1600" dirty="0">
                          <a:solidFill>
                            <a:srgbClr val="444444"/>
                          </a:solidFill>
                          <a:effectLst/>
                          <a:latin typeface="微软雅黑, Arial, Helvetica, sans-serif"/>
                          <a:ea typeface="微软雅黑" panose="020B0503020204020204" pitchFamily="34" charset="-122"/>
                        </a:rPr>
                        <a:t>或选用大一型号的末端设备。</a:t>
                      </a:r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1821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401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xmlns="" id="{1DBAC756-D85E-4887-BA76-A38BB409A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901" y="610737"/>
            <a:ext cx="8610800" cy="55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56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8FA69CD1-797F-4181-89C2-AC33BDAF9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472ACC8C-2EEB-4D6A-92B1-B318E78A7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xmlns="" id="{0D9E9F95-39D1-4245-B1E8-A62B04119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76190" cy="338095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xmlns="" id="{9CD3BB7E-3A48-431B-A6F1-E7A40D3DF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190" y="2464310"/>
            <a:ext cx="6847619" cy="407619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xmlns="" id="{3DF33AB5-EB7F-46C9-852A-9D4DC69E8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15889"/>
            <a:ext cx="5139900" cy="300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63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0FDF0A86-7606-4D6F-AEA5-A8389BC73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FA210B7A-BB1E-49A4-A27B-FC0C67A2C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xmlns="" id="{467DC8E5-BF29-45F4-A07A-78E301D06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7009524" cy="479047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xmlns="" id="{2034B09A-9B20-42E0-AF1A-AD26E427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415" y="2736274"/>
            <a:ext cx="5714585" cy="412172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xmlns="" id="{7E8F5F99-95AB-4D86-8A82-E37EE7716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114" y="111266"/>
            <a:ext cx="4557217" cy="262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94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669B0670-EB1D-4EEF-8914-41AA27C5B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ja-JP" alt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制御ロジック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8C549A2D-F0E1-4E5E-8ED9-26D97DC61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630" y="5479743"/>
            <a:ext cx="3108645" cy="1143299"/>
          </a:xfrm>
        </p:spPr>
        <p:txBody>
          <a:bodyPr>
            <a:normAutofit fontScale="40000" lnSpcReduction="20000"/>
          </a:bodyPr>
          <a:lstStyle/>
          <a:p>
            <a:r>
              <a:rPr kumimoji="1" lang="en-US" altLang="ja-JP" sz="1800" dirty="0"/>
              <a:t>VAV </a:t>
            </a:r>
            <a:r>
              <a:rPr kumimoji="1" lang="ja-JP" altLang="en-US" sz="1800" dirty="0"/>
              <a:t>システムの制御ロジック</a:t>
            </a:r>
            <a:endParaRPr kumimoji="1" lang="en-US" altLang="ja-JP" sz="1800" dirty="0"/>
          </a:p>
          <a:p>
            <a:pPr lvl="1"/>
            <a:r>
              <a:rPr lang="ja-JP" altLang="en-US" sz="1600" dirty="0"/>
              <a:t>圧力一定</a:t>
            </a:r>
            <a:endParaRPr lang="en-US" altLang="ja-JP" sz="1600" dirty="0"/>
          </a:p>
          <a:p>
            <a:pPr lvl="1"/>
            <a:r>
              <a:rPr lang="ja-JP" altLang="en-US" sz="1600" dirty="0"/>
              <a:t>圧力変化</a:t>
            </a:r>
            <a:endParaRPr lang="en-US" altLang="ja-JP" sz="1600" dirty="0"/>
          </a:p>
          <a:p>
            <a:r>
              <a:rPr kumimoji="1" lang="ja-JP" altLang="en-US" sz="1800" dirty="0"/>
              <a:t>送風温度リセット</a:t>
            </a:r>
            <a:endParaRPr kumimoji="1" lang="en-US" altLang="ja-JP" sz="1800" dirty="0"/>
          </a:p>
          <a:p>
            <a:pPr lvl="1"/>
            <a:r>
              <a:rPr lang="ja-JP" altLang="en-US" sz="1600" dirty="0"/>
              <a:t>Ｖ</a:t>
            </a:r>
            <a:endParaRPr lang="en-US" altLang="ja-JP" sz="1600" dirty="0"/>
          </a:p>
          <a:p>
            <a:r>
              <a:rPr kumimoji="1" lang="ja-JP" altLang="en-US" sz="1800" dirty="0"/>
              <a:t>他の</a:t>
            </a:r>
            <a:endParaRPr kumimoji="1" lang="en-US" altLang="ja-JP" sz="1800" dirty="0"/>
          </a:p>
          <a:p>
            <a:pPr lvl="1"/>
            <a:r>
              <a:rPr kumimoji="1" lang="en-US" altLang="zh-CN" sz="1600" dirty="0" err="1"/>
              <a:t>nn</a:t>
            </a:r>
            <a:endParaRPr kumimoji="1" lang="ja-JP" altLang="en-US" sz="16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xmlns="" id="{17C1C8FE-B704-4E87-AB3C-E9DD3C22F83F}"/>
              </a:ext>
            </a:extLst>
          </p:cNvPr>
          <p:cNvSpPr txBox="1"/>
          <p:nvPr/>
        </p:nvSpPr>
        <p:spPr>
          <a:xfrm>
            <a:off x="594919" y="1690688"/>
            <a:ext cx="305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ja-JP" dirty="0"/>
              <a:t>VAV B</a:t>
            </a:r>
            <a:r>
              <a:rPr lang="en-US" altLang="zh-CN" dirty="0"/>
              <a:t>ox</a:t>
            </a:r>
            <a:r>
              <a:rPr lang="ja-JP" altLang="en-US" dirty="0"/>
              <a:t>の制御ロジック</a:t>
            </a:r>
            <a:endParaRPr kumimoji="1" lang="ja-JP" altLang="en-US" dirty="0"/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xmlns="" id="{61F1765B-B509-4885-8838-BE2AA8ED34E6}"/>
              </a:ext>
            </a:extLst>
          </p:cNvPr>
          <p:cNvGrpSpPr/>
          <p:nvPr/>
        </p:nvGrpSpPr>
        <p:grpSpPr>
          <a:xfrm>
            <a:off x="340567" y="2614018"/>
            <a:ext cx="3892553" cy="2788978"/>
            <a:chOff x="340567" y="2614018"/>
            <a:chExt cx="3892553" cy="2788978"/>
          </a:xfrm>
        </p:grpSpPr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xmlns="" id="{29AB03A8-1004-4B98-86F3-F92DFF6632C7}"/>
                </a:ext>
              </a:extLst>
            </p:cNvPr>
            <p:cNvCxnSpPr/>
            <p:nvPr/>
          </p:nvCxnSpPr>
          <p:spPr>
            <a:xfrm>
              <a:off x="918085" y="4989434"/>
              <a:ext cx="31432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xmlns="" id="{2744A875-1EF5-4BEA-90B0-7A9EC719042A}"/>
                </a:ext>
              </a:extLst>
            </p:cNvPr>
            <p:cNvCxnSpPr/>
            <p:nvPr/>
          </p:nvCxnSpPr>
          <p:spPr>
            <a:xfrm>
              <a:off x="1260985" y="2798684"/>
              <a:ext cx="0" cy="23812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xmlns="" id="{FD7E7FDE-703F-4582-B7E6-44BA3E0C997A}"/>
                </a:ext>
              </a:extLst>
            </p:cNvPr>
            <p:cNvCxnSpPr>
              <a:cxnSpLocks/>
            </p:cNvCxnSpPr>
            <p:nvPr/>
          </p:nvCxnSpPr>
          <p:spPr>
            <a:xfrm>
              <a:off x="1260985" y="4637009"/>
              <a:ext cx="762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xmlns="" id="{0F2ACC72-3B8E-43C7-94DE-B6FABA7157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2985" y="3217784"/>
              <a:ext cx="1152525" cy="14192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xmlns="" id="{0BFA1738-7826-4B07-BAAE-F6FC89B1567A}"/>
                </a:ext>
              </a:extLst>
            </p:cNvPr>
            <p:cNvCxnSpPr>
              <a:cxnSpLocks/>
            </p:cNvCxnSpPr>
            <p:nvPr/>
          </p:nvCxnSpPr>
          <p:spPr>
            <a:xfrm>
              <a:off x="3175510" y="3217784"/>
              <a:ext cx="0" cy="17716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xmlns="" id="{D5817659-4542-4C24-8FAE-9DA05FA17E08}"/>
                </a:ext>
              </a:extLst>
            </p:cNvPr>
            <p:cNvSpPr txBox="1"/>
            <p:nvPr/>
          </p:nvSpPr>
          <p:spPr>
            <a:xfrm>
              <a:off x="594919" y="261401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開度</a:t>
              </a:r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xmlns="" id="{A7290613-937B-485E-BC7E-7ED24A7A3BB1}"/>
                </a:ext>
              </a:extLst>
            </p:cNvPr>
            <p:cNvSpPr txBox="1"/>
            <p:nvPr/>
          </p:nvSpPr>
          <p:spPr>
            <a:xfrm>
              <a:off x="3586789" y="461426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負荷</a:t>
              </a: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xmlns="" id="{99FC2721-A707-4C0C-9AF5-3972F9BC6C03}"/>
                </a:ext>
              </a:extLst>
            </p:cNvPr>
            <p:cNvSpPr txBox="1"/>
            <p:nvPr/>
          </p:nvSpPr>
          <p:spPr>
            <a:xfrm>
              <a:off x="340567" y="445234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最低限</a:t>
              </a: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xmlns="" id="{289F2856-EA69-417E-A18B-E2F3AE3C18A4}"/>
                </a:ext>
              </a:extLst>
            </p:cNvPr>
            <p:cNvSpPr txBox="1"/>
            <p:nvPr/>
          </p:nvSpPr>
          <p:spPr>
            <a:xfrm>
              <a:off x="473941" y="3033118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100</a:t>
              </a:r>
              <a:r>
                <a:rPr kumimoji="1" lang="ja-JP" altLang="en-US" dirty="0"/>
                <a:t>％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xmlns="" id="{E774C95B-4E86-4A1F-B935-BCF477D2782A}"/>
                </a:ext>
              </a:extLst>
            </p:cNvPr>
            <p:cNvSpPr txBox="1"/>
            <p:nvPr/>
          </p:nvSpPr>
          <p:spPr>
            <a:xfrm>
              <a:off x="2621511" y="503366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定格能力</a:t>
              </a:r>
            </a:p>
          </p:txBody>
        </p: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xmlns="" id="{791B2EE0-CE22-4886-BB8B-DC23BC1360B7}"/>
                </a:ext>
              </a:extLst>
            </p:cNvPr>
            <p:cNvCxnSpPr>
              <a:cxnSpLocks/>
            </p:cNvCxnSpPr>
            <p:nvPr/>
          </p:nvCxnSpPr>
          <p:spPr>
            <a:xfrm>
              <a:off x="1260985" y="3217784"/>
              <a:ext cx="1914524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xmlns="" id="{9A6032B5-03D5-437E-9BDB-250AF43B9210}"/>
              </a:ext>
            </a:extLst>
          </p:cNvPr>
          <p:cNvSpPr txBox="1"/>
          <p:nvPr/>
        </p:nvSpPr>
        <p:spPr>
          <a:xfrm>
            <a:off x="4444933" y="1690688"/>
            <a:ext cx="34243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2.</a:t>
            </a:r>
            <a:r>
              <a:rPr lang="zh-CN" altLang="en-US" dirty="0"/>
              <a:t> </a:t>
            </a:r>
            <a:r>
              <a:rPr lang="en-US" altLang="ja-JP" dirty="0"/>
              <a:t>VAV</a:t>
            </a:r>
            <a:r>
              <a:rPr lang="ja-JP" altLang="en-US" dirty="0"/>
              <a:t>システムの制御ロジック</a:t>
            </a:r>
            <a:endParaRPr lang="en-US" altLang="ja-JP" dirty="0"/>
          </a:p>
          <a:p>
            <a:r>
              <a:rPr lang="en-US" altLang="ja-JP" dirty="0"/>
              <a:t>2.1</a:t>
            </a:r>
            <a:r>
              <a:rPr lang="zh-CN" altLang="en-US" dirty="0"/>
              <a:t> </a:t>
            </a:r>
            <a:r>
              <a:rPr lang="ja-JP" altLang="en-US" dirty="0"/>
              <a:t>端末圧力不変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2.2 </a:t>
            </a:r>
            <a:r>
              <a:rPr lang="ja-JP" altLang="en-US" dirty="0"/>
              <a:t>端末圧力変化</a:t>
            </a:r>
            <a:endParaRPr lang="en-US" altLang="ja-JP" dirty="0"/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xmlns="" id="{C34349D8-0659-46A4-B298-3ED4CAD04057}"/>
              </a:ext>
            </a:extLst>
          </p:cNvPr>
          <p:cNvSpPr/>
          <p:nvPr/>
        </p:nvSpPr>
        <p:spPr>
          <a:xfrm>
            <a:off x="1260475" y="3222625"/>
            <a:ext cx="1908175" cy="1765300"/>
          </a:xfrm>
          <a:custGeom>
            <a:avLst/>
            <a:gdLst>
              <a:gd name="connsiteX0" fmla="*/ 0 w 1908175"/>
              <a:gd name="connsiteY0" fmla="*/ 1412875 h 1765300"/>
              <a:gd name="connsiteX1" fmla="*/ 765175 w 1908175"/>
              <a:gd name="connsiteY1" fmla="*/ 1412875 h 1765300"/>
              <a:gd name="connsiteX2" fmla="*/ 1908175 w 1908175"/>
              <a:gd name="connsiteY2" fmla="*/ 0 h 1765300"/>
              <a:gd name="connsiteX3" fmla="*/ 1908175 w 1908175"/>
              <a:gd name="connsiteY3" fmla="*/ 1765300 h 1765300"/>
              <a:gd name="connsiteX4" fmla="*/ 3175 w 1908175"/>
              <a:gd name="connsiteY4" fmla="*/ 1765300 h 1765300"/>
              <a:gd name="connsiteX5" fmla="*/ 0 w 1908175"/>
              <a:gd name="connsiteY5" fmla="*/ 1412875 h 176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08175" h="1765300">
                <a:moveTo>
                  <a:pt x="0" y="1412875"/>
                </a:moveTo>
                <a:lnTo>
                  <a:pt x="765175" y="1412875"/>
                </a:lnTo>
                <a:lnTo>
                  <a:pt x="1908175" y="0"/>
                </a:lnTo>
                <a:lnTo>
                  <a:pt x="1908175" y="1765300"/>
                </a:lnTo>
                <a:lnTo>
                  <a:pt x="3175" y="1765300"/>
                </a:lnTo>
                <a:cubicBezTo>
                  <a:pt x="2117" y="1647825"/>
                  <a:pt x="1058" y="1530350"/>
                  <a:pt x="0" y="1412875"/>
                </a:cubicBezTo>
                <a:close/>
              </a:path>
            </a:pathLst>
          </a:custGeom>
          <a:pattFill prst="wdDnDiag">
            <a:fgClr>
              <a:srgbClr val="84A2D8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xmlns="" id="{22BAD37F-5C02-4ED6-8D24-726775C0C8FB}"/>
              </a:ext>
            </a:extLst>
          </p:cNvPr>
          <p:cNvSpPr/>
          <p:nvPr/>
        </p:nvSpPr>
        <p:spPr>
          <a:xfrm>
            <a:off x="4686300" y="2614018"/>
            <a:ext cx="1724025" cy="9578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95000"/>
                    <a:lumOff val="5000"/>
                  </a:schemeClr>
                </a:solidFill>
              </a:rPr>
              <a:t>AHU 100</a:t>
            </a:r>
            <a:endParaRPr kumimoji="1" lang="ja-JP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xmlns="" id="{22B78195-99E0-49AA-8CD5-211DE9AAF911}"/>
              </a:ext>
            </a:extLst>
          </p:cNvPr>
          <p:cNvSpPr/>
          <p:nvPr/>
        </p:nvSpPr>
        <p:spPr>
          <a:xfrm>
            <a:off x="6410325" y="2652032"/>
            <a:ext cx="4943474" cy="488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xmlns="" id="{D7699BBF-2EE1-4D52-9EAF-C50CD47DCF12}"/>
              </a:ext>
            </a:extLst>
          </p:cNvPr>
          <p:cNvSpPr/>
          <p:nvPr/>
        </p:nvSpPr>
        <p:spPr>
          <a:xfrm>
            <a:off x="6991350" y="3140184"/>
            <a:ext cx="419100" cy="651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xmlns="" id="{7C13B6F5-D2A7-4899-A658-916CBCA5E9AF}"/>
              </a:ext>
            </a:extLst>
          </p:cNvPr>
          <p:cNvSpPr/>
          <p:nvPr/>
        </p:nvSpPr>
        <p:spPr>
          <a:xfrm>
            <a:off x="8662988" y="3140184"/>
            <a:ext cx="419100" cy="651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xmlns="" id="{0E760D13-0498-4941-8C08-A7C93B6D59C1}"/>
              </a:ext>
            </a:extLst>
          </p:cNvPr>
          <p:cNvSpPr/>
          <p:nvPr/>
        </p:nvSpPr>
        <p:spPr>
          <a:xfrm>
            <a:off x="10334625" y="3140184"/>
            <a:ext cx="419100" cy="651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xmlns="" id="{B0A8BB8E-9B42-4F2B-91A2-012E6884DEC0}"/>
              </a:ext>
            </a:extLst>
          </p:cNvPr>
          <p:cNvSpPr/>
          <p:nvPr/>
        </p:nvSpPr>
        <p:spPr>
          <a:xfrm>
            <a:off x="4692581" y="4379032"/>
            <a:ext cx="1724025" cy="9578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95000"/>
                    <a:lumOff val="5000"/>
                  </a:schemeClr>
                </a:solidFill>
              </a:rPr>
              <a:t>AHU 100</a:t>
            </a:r>
            <a:endParaRPr kumimoji="1" lang="ja-JP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xmlns="" id="{C383829B-F725-4459-A219-129545D2114C}"/>
              </a:ext>
            </a:extLst>
          </p:cNvPr>
          <p:cNvSpPr/>
          <p:nvPr/>
        </p:nvSpPr>
        <p:spPr>
          <a:xfrm>
            <a:off x="6416606" y="4417046"/>
            <a:ext cx="4943474" cy="488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xmlns="" id="{D43C5F41-E094-48D6-8065-28E11267844A}"/>
              </a:ext>
            </a:extLst>
          </p:cNvPr>
          <p:cNvSpPr txBox="1"/>
          <p:nvPr/>
        </p:nvSpPr>
        <p:spPr>
          <a:xfrm>
            <a:off x="7009181" y="348341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5</a:t>
            </a:r>
            <a:r>
              <a:rPr kumimoji="1" lang="en-US" altLang="ja-JP" sz="1400" dirty="0"/>
              <a:t>0</a:t>
            </a:r>
            <a:endParaRPr kumimoji="1" lang="ja-JP" altLang="en-US" sz="14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xmlns="" id="{91C4E5A0-80F0-433F-A662-563848F8BF4A}"/>
              </a:ext>
            </a:extLst>
          </p:cNvPr>
          <p:cNvSpPr txBox="1"/>
          <p:nvPr/>
        </p:nvSpPr>
        <p:spPr>
          <a:xfrm>
            <a:off x="8680818" y="348341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40</a:t>
            </a:r>
            <a:endParaRPr kumimoji="1" lang="ja-JP" altLang="en-US" sz="14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xmlns="" id="{3AA5CD2C-C050-4295-9B1C-CCCB93F3B77F}"/>
              </a:ext>
            </a:extLst>
          </p:cNvPr>
          <p:cNvSpPr txBox="1"/>
          <p:nvPr/>
        </p:nvSpPr>
        <p:spPr>
          <a:xfrm>
            <a:off x="10352456" y="348341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3</a:t>
            </a:r>
            <a:r>
              <a:rPr kumimoji="1" lang="en-US" altLang="ja-JP" sz="1400" dirty="0"/>
              <a:t>0</a:t>
            </a:r>
            <a:endParaRPr kumimoji="1" lang="ja-JP" altLang="en-US" sz="1400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xmlns="" id="{CCBB0A27-788E-4226-9ED4-D911BBEB5603}"/>
              </a:ext>
            </a:extLst>
          </p:cNvPr>
          <p:cNvSpPr txBox="1"/>
          <p:nvPr/>
        </p:nvSpPr>
        <p:spPr>
          <a:xfrm>
            <a:off x="7009181" y="285439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90</a:t>
            </a:r>
            <a:endParaRPr kumimoji="1" lang="ja-JP" altLang="en-US" sz="14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xmlns="" id="{03D051AD-DA7B-4E76-A61D-986B51126FA4}"/>
              </a:ext>
            </a:extLst>
          </p:cNvPr>
          <p:cNvSpPr txBox="1"/>
          <p:nvPr/>
        </p:nvSpPr>
        <p:spPr>
          <a:xfrm>
            <a:off x="8680818" y="285439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70</a:t>
            </a:r>
            <a:endParaRPr kumimoji="1" lang="ja-JP" altLang="en-US" sz="14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xmlns="" id="{08ABA27A-46AB-4DA6-BCA6-FD8F0D58EE69}"/>
              </a:ext>
            </a:extLst>
          </p:cNvPr>
          <p:cNvSpPr txBox="1"/>
          <p:nvPr/>
        </p:nvSpPr>
        <p:spPr>
          <a:xfrm>
            <a:off x="10352456" y="285439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5</a:t>
            </a:r>
            <a:r>
              <a:rPr kumimoji="1" lang="en-US" altLang="ja-JP" sz="1400" dirty="0"/>
              <a:t>0</a:t>
            </a:r>
            <a:endParaRPr kumimoji="1" lang="ja-JP" altLang="en-US" sz="1400" dirty="0"/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xmlns="" id="{40C4B34B-B7CA-46D5-AB9E-9D2663C92B17}"/>
              </a:ext>
            </a:extLst>
          </p:cNvPr>
          <p:cNvSpPr/>
          <p:nvPr/>
        </p:nvSpPr>
        <p:spPr>
          <a:xfrm>
            <a:off x="6982025" y="4901632"/>
            <a:ext cx="419100" cy="651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xmlns="" id="{F426FCF8-B136-4B5B-8777-2CFB51D6345F}"/>
              </a:ext>
            </a:extLst>
          </p:cNvPr>
          <p:cNvSpPr/>
          <p:nvPr/>
        </p:nvSpPr>
        <p:spPr>
          <a:xfrm>
            <a:off x="8653663" y="4901632"/>
            <a:ext cx="419100" cy="651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xmlns="" id="{51757DF5-3DC3-4E9A-BFAA-E00C54C04532}"/>
              </a:ext>
            </a:extLst>
          </p:cNvPr>
          <p:cNvSpPr/>
          <p:nvPr/>
        </p:nvSpPr>
        <p:spPr>
          <a:xfrm>
            <a:off x="10325300" y="4901632"/>
            <a:ext cx="419100" cy="651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xmlns="" id="{B0AF932C-B6E9-469E-9FA3-CE7C87F655FC}"/>
              </a:ext>
            </a:extLst>
          </p:cNvPr>
          <p:cNvSpPr txBox="1"/>
          <p:nvPr/>
        </p:nvSpPr>
        <p:spPr>
          <a:xfrm>
            <a:off x="6999856" y="524485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3</a:t>
            </a:r>
            <a:r>
              <a:rPr kumimoji="1" lang="en-US" altLang="ja-JP" sz="1400" dirty="0"/>
              <a:t>0</a:t>
            </a:r>
            <a:endParaRPr kumimoji="1" lang="ja-JP" altLang="en-US" sz="1400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xmlns="" id="{8AD92318-D81D-449E-AAD8-1841E0007E8A}"/>
              </a:ext>
            </a:extLst>
          </p:cNvPr>
          <p:cNvSpPr txBox="1"/>
          <p:nvPr/>
        </p:nvSpPr>
        <p:spPr>
          <a:xfrm>
            <a:off x="8671493" y="524485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30</a:t>
            </a:r>
            <a:endParaRPr kumimoji="1" lang="ja-JP" altLang="en-US" sz="14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xmlns="" id="{F2FF6E00-C005-4F88-B588-B620770D07CD}"/>
              </a:ext>
            </a:extLst>
          </p:cNvPr>
          <p:cNvSpPr txBox="1"/>
          <p:nvPr/>
        </p:nvSpPr>
        <p:spPr>
          <a:xfrm>
            <a:off x="10343131" y="524485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3</a:t>
            </a:r>
            <a:r>
              <a:rPr kumimoji="1" lang="en-US" altLang="ja-JP" sz="1400" dirty="0"/>
              <a:t>0</a:t>
            </a:r>
            <a:endParaRPr kumimoji="1" lang="ja-JP" altLang="en-US" sz="1400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xmlns="" id="{112C4C08-F946-4E9A-A1EB-DACC82A2D28E}"/>
              </a:ext>
            </a:extLst>
          </p:cNvPr>
          <p:cNvSpPr txBox="1"/>
          <p:nvPr/>
        </p:nvSpPr>
        <p:spPr>
          <a:xfrm>
            <a:off x="6999856" y="461584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90</a:t>
            </a:r>
            <a:endParaRPr kumimoji="1" lang="ja-JP" altLang="en-US" sz="1400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xmlns="" id="{EC9B53B8-50AC-40EB-AC6C-B71060BB1DAE}"/>
              </a:ext>
            </a:extLst>
          </p:cNvPr>
          <p:cNvSpPr txBox="1"/>
          <p:nvPr/>
        </p:nvSpPr>
        <p:spPr>
          <a:xfrm>
            <a:off x="8671493" y="461584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70</a:t>
            </a:r>
            <a:endParaRPr kumimoji="1" lang="ja-JP" altLang="en-US" sz="1400" dirty="0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xmlns="" id="{A763F5DD-3A95-470C-AB86-279C02A1C0FD}"/>
              </a:ext>
            </a:extLst>
          </p:cNvPr>
          <p:cNvSpPr txBox="1"/>
          <p:nvPr/>
        </p:nvSpPr>
        <p:spPr>
          <a:xfrm>
            <a:off x="10343131" y="461584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5</a:t>
            </a:r>
            <a:r>
              <a:rPr kumimoji="1" lang="en-US" altLang="ja-JP" sz="1400" dirty="0"/>
              <a:t>0</a:t>
            </a:r>
            <a:endParaRPr kumimoji="1" lang="ja-JP" altLang="en-US" sz="1400" dirty="0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xmlns="" id="{9ACC3023-E4AF-4EBC-98F9-105B364B6AA2}"/>
              </a:ext>
            </a:extLst>
          </p:cNvPr>
          <p:cNvSpPr/>
          <p:nvPr/>
        </p:nvSpPr>
        <p:spPr>
          <a:xfrm>
            <a:off x="4686300" y="393409"/>
            <a:ext cx="1724025" cy="9578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95000"/>
                    <a:lumOff val="5000"/>
                  </a:schemeClr>
                </a:solidFill>
              </a:rPr>
              <a:t>AHU 200</a:t>
            </a:r>
            <a:endParaRPr kumimoji="1" lang="ja-JP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xmlns="" id="{CF23FD2B-889B-4125-8268-F0EA17DA31CF}"/>
              </a:ext>
            </a:extLst>
          </p:cNvPr>
          <p:cNvSpPr/>
          <p:nvPr/>
        </p:nvSpPr>
        <p:spPr>
          <a:xfrm>
            <a:off x="6410325" y="431423"/>
            <a:ext cx="4943474" cy="488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xmlns="" id="{431069F7-28EB-4E48-8861-DBE257D78E80}"/>
              </a:ext>
            </a:extLst>
          </p:cNvPr>
          <p:cNvSpPr/>
          <p:nvPr/>
        </p:nvSpPr>
        <p:spPr>
          <a:xfrm>
            <a:off x="6991350" y="919575"/>
            <a:ext cx="419100" cy="651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xmlns="" id="{20AFE62A-94E0-458D-9A09-9A4C9FBA2B3D}"/>
              </a:ext>
            </a:extLst>
          </p:cNvPr>
          <p:cNvSpPr/>
          <p:nvPr/>
        </p:nvSpPr>
        <p:spPr>
          <a:xfrm>
            <a:off x="8662988" y="919575"/>
            <a:ext cx="419100" cy="651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xmlns="" id="{147F89A0-524C-4EF8-BF97-6AE97A7333D9}"/>
              </a:ext>
            </a:extLst>
          </p:cNvPr>
          <p:cNvSpPr/>
          <p:nvPr/>
        </p:nvSpPr>
        <p:spPr>
          <a:xfrm>
            <a:off x="10334625" y="919575"/>
            <a:ext cx="419100" cy="651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xmlns="" id="{6C743D71-EE1C-4567-B189-A2BE0C082790}"/>
              </a:ext>
            </a:extLst>
          </p:cNvPr>
          <p:cNvSpPr txBox="1"/>
          <p:nvPr/>
        </p:nvSpPr>
        <p:spPr>
          <a:xfrm>
            <a:off x="7009181" y="126280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50</a:t>
            </a:r>
            <a:endParaRPr kumimoji="1" lang="ja-JP" altLang="en-US" sz="1400" dirty="0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xmlns="" id="{E4DEA7E9-1C06-4A10-A016-A3C8260313EC}"/>
              </a:ext>
            </a:extLst>
          </p:cNvPr>
          <p:cNvSpPr txBox="1"/>
          <p:nvPr/>
        </p:nvSpPr>
        <p:spPr>
          <a:xfrm>
            <a:off x="8680818" y="126280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5</a:t>
            </a:r>
            <a:r>
              <a:rPr kumimoji="1" lang="en-US" altLang="ja-JP" sz="1400" dirty="0"/>
              <a:t>0</a:t>
            </a:r>
            <a:endParaRPr kumimoji="1" lang="ja-JP" altLang="en-US" sz="1400" dirty="0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xmlns="" id="{9693AA6F-A07E-43B5-B258-30FDC1C2BF10}"/>
              </a:ext>
            </a:extLst>
          </p:cNvPr>
          <p:cNvSpPr txBox="1"/>
          <p:nvPr/>
        </p:nvSpPr>
        <p:spPr>
          <a:xfrm>
            <a:off x="10352456" y="126280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50</a:t>
            </a:r>
            <a:endParaRPr kumimoji="1" lang="ja-JP" altLang="en-US" sz="1400" dirty="0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xmlns="" id="{C5DA0DC8-EB55-4DE0-B5B7-F0779FAA7E6F}"/>
              </a:ext>
            </a:extLst>
          </p:cNvPr>
          <p:cNvSpPr txBox="1"/>
          <p:nvPr/>
        </p:nvSpPr>
        <p:spPr>
          <a:xfrm>
            <a:off x="7009181" y="633784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150</a:t>
            </a:r>
            <a:endParaRPr kumimoji="1" lang="ja-JP" altLang="en-US" sz="140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xmlns="" id="{905E64A3-4CA2-415F-83B1-4940E83FB6D0}"/>
              </a:ext>
            </a:extLst>
          </p:cNvPr>
          <p:cNvSpPr txBox="1"/>
          <p:nvPr/>
        </p:nvSpPr>
        <p:spPr>
          <a:xfrm>
            <a:off x="8680818" y="633784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10</a:t>
            </a:r>
            <a:r>
              <a:rPr kumimoji="1" lang="en-US" altLang="ja-JP" sz="1400" dirty="0"/>
              <a:t>0</a:t>
            </a:r>
            <a:endParaRPr kumimoji="1" lang="ja-JP" altLang="en-US" sz="1400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xmlns="" id="{F0516570-3FD0-40EB-94C0-79BD212E1267}"/>
              </a:ext>
            </a:extLst>
          </p:cNvPr>
          <p:cNvSpPr txBox="1"/>
          <p:nvPr/>
        </p:nvSpPr>
        <p:spPr>
          <a:xfrm>
            <a:off x="10352456" y="63378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/>
              <a:t>5</a:t>
            </a:r>
            <a:r>
              <a:rPr kumimoji="1" lang="en-US" altLang="ja-JP" sz="1400" dirty="0"/>
              <a:t>0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53018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FD2C9C84-8D14-4D89-BB79-DF51636F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7F1C0189-C967-4E44-B167-7A8E6A0DB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9558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A5A675FD-A93C-4FDB-B555-8D84D2CF0973}"/>
              </a:ext>
            </a:extLst>
          </p:cNvPr>
          <p:cNvSpPr txBox="1"/>
          <p:nvPr/>
        </p:nvSpPr>
        <p:spPr>
          <a:xfrm>
            <a:off x="434754" y="4739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負荷計算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xmlns="" id="{950B7029-19A5-4F10-AE29-A5E616F4B46A}"/>
              </a:ext>
            </a:extLst>
          </p:cNvPr>
          <p:cNvSpPr txBox="1"/>
          <p:nvPr/>
        </p:nvSpPr>
        <p:spPr>
          <a:xfrm>
            <a:off x="3163263" y="2767563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外壁面積</a:t>
            </a:r>
            <a:endParaRPr kumimoji="1" lang="en-US" altLang="ja-JP" dirty="0"/>
          </a:p>
          <a:p>
            <a:r>
              <a:rPr kumimoji="1" lang="ja-JP" altLang="en-US" dirty="0"/>
              <a:t>窓面積</a:t>
            </a:r>
          </a:p>
          <a:p>
            <a:r>
              <a:rPr lang="ja-JP" altLang="en-US" dirty="0"/>
              <a:t>外壁</a:t>
            </a:r>
            <a:r>
              <a:rPr lang="en-US" altLang="ja-JP" dirty="0"/>
              <a:t>K</a:t>
            </a:r>
          </a:p>
          <a:p>
            <a:r>
              <a:rPr lang="ja-JP" altLang="en-US" dirty="0"/>
              <a:t>窓</a:t>
            </a:r>
            <a:r>
              <a:rPr lang="en-US" altLang="ja-JP" dirty="0"/>
              <a:t>K</a:t>
            </a:r>
            <a:endParaRPr kumimoji="1" lang="ja-JP" altLang="en-US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xmlns="" id="{3EAF5E08-1D43-4D29-A607-2203456133AD}"/>
              </a:ext>
            </a:extLst>
          </p:cNvPr>
          <p:cNvSpPr txBox="1"/>
          <p:nvPr/>
        </p:nvSpPr>
        <p:spPr>
          <a:xfrm>
            <a:off x="4710869" y="3398206"/>
            <a:ext cx="226215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伝熱係数</a:t>
            </a:r>
            <a:endParaRPr kumimoji="1" lang="en-US" altLang="ja-JP" dirty="0"/>
          </a:p>
          <a:p>
            <a:r>
              <a:rPr lang="ja-JP" altLang="en-US" dirty="0"/>
              <a:t>外気温度</a:t>
            </a:r>
            <a:endParaRPr lang="en-US" altLang="ja-JP" dirty="0"/>
          </a:p>
          <a:p>
            <a:r>
              <a:rPr lang="ja-JP" altLang="en-US" dirty="0"/>
              <a:t>室内設定温度</a:t>
            </a:r>
            <a:endParaRPr lang="en-US" altLang="ja-JP" dirty="0"/>
          </a:p>
          <a:p>
            <a:r>
              <a:rPr lang="ja-JP" altLang="en-US" dirty="0"/>
              <a:t>隣室の室内温度</a:t>
            </a:r>
            <a:endParaRPr lang="en-US" altLang="ja-JP" dirty="0"/>
          </a:p>
          <a:p>
            <a:r>
              <a:rPr lang="ja-JP" altLang="en-US" dirty="0"/>
              <a:t>仕切り壁面積</a:t>
            </a:r>
            <a:endParaRPr lang="en-US" altLang="ja-JP" dirty="0"/>
          </a:p>
          <a:p>
            <a:r>
              <a:rPr lang="ja-JP" altLang="en-US" dirty="0"/>
              <a:t>仕切り壁</a:t>
            </a:r>
            <a:r>
              <a:rPr lang="en-US" altLang="ja-JP" dirty="0"/>
              <a:t>K</a:t>
            </a:r>
          </a:p>
          <a:p>
            <a:r>
              <a:rPr lang="ja-JP" altLang="en-US" dirty="0"/>
              <a:t>隣室のスゲジュウル</a:t>
            </a:r>
            <a:endParaRPr lang="en-US" altLang="ja-JP" dirty="0"/>
          </a:p>
        </p:txBody>
      </p:sp>
      <p:sp>
        <p:nvSpPr>
          <p:cNvPr id="51" name="右中かっこ 50">
            <a:extLst>
              <a:ext uri="{FF2B5EF4-FFF2-40B4-BE49-F238E27FC236}">
                <a16:creationId xmlns:a16="http://schemas.microsoft.com/office/drawing/2014/main" xmlns="" id="{36DF49E5-F2BD-4DB3-8712-D08D8F238C94}"/>
              </a:ext>
            </a:extLst>
          </p:cNvPr>
          <p:cNvSpPr/>
          <p:nvPr/>
        </p:nvSpPr>
        <p:spPr>
          <a:xfrm>
            <a:off x="4523335" y="2817199"/>
            <a:ext cx="120729" cy="1200329"/>
          </a:xfrm>
          <a:prstGeom prst="rightBrace">
            <a:avLst>
              <a:gd name="adj1" fmla="val 68819"/>
              <a:gd name="adj2" fmla="val 6249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右中かっこ 51">
            <a:extLst>
              <a:ext uri="{FF2B5EF4-FFF2-40B4-BE49-F238E27FC236}">
                <a16:creationId xmlns:a16="http://schemas.microsoft.com/office/drawing/2014/main" xmlns="" id="{5A979732-920D-45B2-ADBA-0DB0BB72EF3F}"/>
              </a:ext>
            </a:extLst>
          </p:cNvPr>
          <p:cNvSpPr/>
          <p:nvPr/>
        </p:nvSpPr>
        <p:spPr>
          <a:xfrm>
            <a:off x="7090482" y="3398206"/>
            <a:ext cx="120729" cy="854538"/>
          </a:xfrm>
          <a:prstGeom prst="rightBrace">
            <a:avLst>
              <a:gd name="adj1" fmla="val 68819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xmlns="" id="{A708B312-C3FA-4021-B71E-0F13AE20D10E}"/>
              </a:ext>
            </a:extLst>
          </p:cNvPr>
          <p:cNvSpPr txBox="1"/>
          <p:nvPr/>
        </p:nvSpPr>
        <p:spPr>
          <a:xfrm>
            <a:off x="7344823" y="36525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伝熱負荷</a:t>
            </a:r>
          </a:p>
        </p:txBody>
      </p:sp>
      <p:sp>
        <p:nvSpPr>
          <p:cNvPr id="54" name="右中かっこ 53">
            <a:extLst>
              <a:ext uri="{FF2B5EF4-FFF2-40B4-BE49-F238E27FC236}">
                <a16:creationId xmlns:a16="http://schemas.microsoft.com/office/drawing/2014/main" xmlns="" id="{F873136F-CFD5-4D3A-9D4C-B51551E1CD5E}"/>
              </a:ext>
            </a:extLst>
          </p:cNvPr>
          <p:cNvSpPr/>
          <p:nvPr/>
        </p:nvSpPr>
        <p:spPr>
          <a:xfrm>
            <a:off x="6956870" y="4021911"/>
            <a:ext cx="120729" cy="1308110"/>
          </a:xfrm>
          <a:prstGeom prst="rightBrace">
            <a:avLst>
              <a:gd name="adj1" fmla="val 68819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xmlns="" id="{2D749699-A3EC-4553-B68C-5EFA47E4FA88}"/>
              </a:ext>
            </a:extLst>
          </p:cNvPr>
          <p:cNvSpPr txBox="1"/>
          <p:nvPr/>
        </p:nvSpPr>
        <p:spPr>
          <a:xfrm>
            <a:off x="7344823" y="44913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隣室</a:t>
            </a:r>
            <a:r>
              <a:rPr kumimoji="1" lang="ja-JP" altLang="en-US" b="1" dirty="0"/>
              <a:t>負荷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xmlns="" id="{46CB4DAA-2BFB-47BC-8BEB-F8BE06D9C362}"/>
              </a:ext>
            </a:extLst>
          </p:cNvPr>
          <p:cNvSpPr txBox="1"/>
          <p:nvPr/>
        </p:nvSpPr>
        <p:spPr>
          <a:xfrm>
            <a:off x="684823" y="1204841"/>
            <a:ext cx="6463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時刻</a:t>
            </a:r>
            <a:endParaRPr kumimoji="1" lang="en-US" altLang="ja-JP" dirty="0"/>
          </a:p>
          <a:p>
            <a:r>
              <a:rPr kumimoji="1" lang="ja-JP" altLang="en-US" dirty="0"/>
              <a:t>月</a:t>
            </a:r>
            <a:endParaRPr kumimoji="1" lang="en-US" altLang="ja-JP" dirty="0"/>
          </a:p>
          <a:p>
            <a:r>
              <a:rPr lang="ja-JP" altLang="en-US" dirty="0"/>
              <a:t>日</a:t>
            </a:r>
            <a:endParaRPr lang="en-US" altLang="ja-JP" dirty="0"/>
          </a:p>
          <a:p>
            <a:r>
              <a:rPr kumimoji="1" lang="ja-JP" altLang="en-US" dirty="0"/>
              <a:t>経度</a:t>
            </a:r>
            <a:endParaRPr kumimoji="1" lang="en-US" altLang="ja-JP" dirty="0"/>
          </a:p>
          <a:p>
            <a:r>
              <a:rPr lang="ja-JP" altLang="en-US" dirty="0"/>
              <a:t>緯度</a:t>
            </a:r>
            <a:endParaRPr kumimoji="1" lang="ja-JP" altLang="en-US" dirty="0"/>
          </a:p>
        </p:txBody>
      </p:sp>
      <p:sp>
        <p:nvSpPr>
          <p:cNvPr id="57" name="右中かっこ 56">
            <a:extLst>
              <a:ext uri="{FF2B5EF4-FFF2-40B4-BE49-F238E27FC236}">
                <a16:creationId xmlns:a16="http://schemas.microsoft.com/office/drawing/2014/main" xmlns="" id="{66E23E3D-59ED-43FB-9A1D-AF0820FCA6E7}"/>
              </a:ext>
            </a:extLst>
          </p:cNvPr>
          <p:cNvSpPr/>
          <p:nvPr/>
        </p:nvSpPr>
        <p:spPr>
          <a:xfrm>
            <a:off x="1347788" y="1289450"/>
            <a:ext cx="120729" cy="1308110"/>
          </a:xfrm>
          <a:prstGeom prst="rightBrace">
            <a:avLst>
              <a:gd name="adj1" fmla="val 68819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xmlns="" id="{4480342A-A5AE-4D1B-A23D-C6A5DF6D8632}"/>
              </a:ext>
            </a:extLst>
          </p:cNvPr>
          <p:cNvSpPr txBox="1"/>
          <p:nvPr/>
        </p:nvSpPr>
        <p:spPr>
          <a:xfrm>
            <a:off x="1542750" y="1674230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太陽高度</a:t>
            </a:r>
            <a:endParaRPr kumimoji="1" lang="en-US" altLang="ja-JP" dirty="0"/>
          </a:p>
          <a:p>
            <a:r>
              <a:rPr lang="ja-JP" altLang="en-US" dirty="0"/>
              <a:t>太陽方位</a:t>
            </a:r>
            <a:endParaRPr lang="en-US" altLang="ja-JP" dirty="0"/>
          </a:p>
          <a:p>
            <a:r>
              <a:rPr lang="ja-JP" altLang="en-US" dirty="0"/>
              <a:t>太陽放射定数</a:t>
            </a:r>
            <a:endParaRPr lang="en-US" altLang="ja-JP" dirty="0"/>
          </a:p>
        </p:txBody>
      </p:sp>
      <p:sp>
        <p:nvSpPr>
          <p:cNvPr id="60" name="右中かっこ 59">
            <a:extLst>
              <a:ext uri="{FF2B5EF4-FFF2-40B4-BE49-F238E27FC236}">
                <a16:creationId xmlns:a16="http://schemas.microsoft.com/office/drawing/2014/main" xmlns="" id="{864946AA-3CDC-4AC0-A2CC-59C3432B6193}"/>
              </a:ext>
            </a:extLst>
          </p:cNvPr>
          <p:cNvSpPr/>
          <p:nvPr/>
        </p:nvSpPr>
        <p:spPr>
          <a:xfrm>
            <a:off x="3042534" y="1674230"/>
            <a:ext cx="120729" cy="854538"/>
          </a:xfrm>
          <a:prstGeom prst="rightBrace">
            <a:avLst>
              <a:gd name="adj1" fmla="val 68819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xmlns="" id="{C23778D1-695C-4216-A5E1-260F95C122C9}"/>
              </a:ext>
            </a:extLst>
          </p:cNvPr>
          <p:cNvSpPr txBox="1"/>
          <p:nvPr/>
        </p:nvSpPr>
        <p:spPr>
          <a:xfrm>
            <a:off x="3163263" y="194350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太陽放射エネルギー</a:t>
            </a:r>
            <a:endParaRPr kumimoji="1" lang="en-US" altLang="ja-JP" dirty="0"/>
          </a:p>
          <a:p>
            <a:r>
              <a:rPr lang="ja-JP" altLang="en-US" dirty="0"/>
              <a:t>外壁吸収率</a:t>
            </a:r>
            <a:endParaRPr lang="en-US" altLang="ja-JP" dirty="0"/>
          </a:p>
          <a:p>
            <a:r>
              <a:rPr lang="ja-JP" altLang="en-US" dirty="0"/>
              <a:t>窓ガラス透過率</a:t>
            </a:r>
            <a:endParaRPr lang="en-US" altLang="ja-JP" dirty="0"/>
          </a:p>
        </p:txBody>
      </p:sp>
      <p:sp>
        <p:nvSpPr>
          <p:cNvPr id="62" name="右中かっこ 61">
            <a:extLst>
              <a:ext uri="{FF2B5EF4-FFF2-40B4-BE49-F238E27FC236}">
                <a16:creationId xmlns:a16="http://schemas.microsoft.com/office/drawing/2014/main" xmlns="" id="{7E5516AE-E3D4-4AB0-8F94-C1EC02AB7076}"/>
              </a:ext>
            </a:extLst>
          </p:cNvPr>
          <p:cNvSpPr/>
          <p:nvPr/>
        </p:nvSpPr>
        <p:spPr>
          <a:xfrm>
            <a:off x="5371497" y="2059617"/>
            <a:ext cx="120729" cy="1308110"/>
          </a:xfrm>
          <a:prstGeom prst="rightBrace">
            <a:avLst>
              <a:gd name="adj1" fmla="val 68819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xmlns="" id="{54404C28-BD94-4F63-8E87-DC9B4A175518}"/>
              </a:ext>
            </a:extLst>
          </p:cNvPr>
          <p:cNvSpPr txBox="1"/>
          <p:nvPr/>
        </p:nvSpPr>
        <p:spPr>
          <a:xfrm>
            <a:off x="5612379" y="249750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太陽放射負荷</a:t>
            </a:r>
            <a:endParaRPr lang="en-US" altLang="ja-JP" b="1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xmlns="" id="{B417CA53-E8F7-4C6A-88DE-78584CE850C0}"/>
              </a:ext>
            </a:extLst>
          </p:cNvPr>
          <p:cNvSpPr txBox="1"/>
          <p:nvPr/>
        </p:nvSpPr>
        <p:spPr>
          <a:xfrm>
            <a:off x="4389854" y="542755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内部の人間</a:t>
            </a:r>
            <a:r>
              <a:rPr lang="ja-JP" altLang="en-US" dirty="0"/>
              <a:t>、設備、照明</a:t>
            </a:r>
            <a:endParaRPr lang="en-US" altLang="ja-JP" dirty="0"/>
          </a:p>
          <a:p>
            <a:r>
              <a:rPr kumimoji="1" lang="ja-JP" altLang="en-US" dirty="0"/>
              <a:t>内部のスゲジュウル</a:t>
            </a:r>
            <a:endParaRPr kumimoji="1" lang="en-US" altLang="ja-JP" dirty="0"/>
          </a:p>
        </p:txBody>
      </p:sp>
      <p:sp>
        <p:nvSpPr>
          <p:cNvPr id="65" name="右中かっこ 64">
            <a:extLst>
              <a:ext uri="{FF2B5EF4-FFF2-40B4-BE49-F238E27FC236}">
                <a16:creationId xmlns:a16="http://schemas.microsoft.com/office/drawing/2014/main" xmlns="" id="{25A8F1E3-1722-4978-AF28-788047670E02}"/>
              </a:ext>
            </a:extLst>
          </p:cNvPr>
          <p:cNvSpPr/>
          <p:nvPr/>
        </p:nvSpPr>
        <p:spPr>
          <a:xfrm>
            <a:off x="7113677" y="542755"/>
            <a:ext cx="120729" cy="607888"/>
          </a:xfrm>
          <a:prstGeom prst="rightBrace">
            <a:avLst>
              <a:gd name="adj1" fmla="val 68819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xmlns="" id="{81F8D1E2-D275-4597-8D7C-C0E0A9864529}"/>
              </a:ext>
            </a:extLst>
          </p:cNvPr>
          <p:cNvSpPr txBox="1"/>
          <p:nvPr/>
        </p:nvSpPr>
        <p:spPr>
          <a:xfrm>
            <a:off x="7280983" y="6812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内部負荷</a:t>
            </a: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xmlns="" id="{9C688711-364D-4523-974E-3998B4CC8EA0}"/>
              </a:ext>
            </a:extLst>
          </p:cNvPr>
          <p:cNvSpPr txBox="1"/>
          <p:nvPr/>
        </p:nvSpPr>
        <p:spPr>
          <a:xfrm>
            <a:off x="8677894" y="56436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換気負荷</a:t>
            </a:r>
            <a:endParaRPr kumimoji="1" lang="en-US" altLang="ja-JP" b="1" dirty="0"/>
          </a:p>
        </p:txBody>
      </p:sp>
      <p:sp>
        <p:nvSpPr>
          <p:cNvPr id="68" name="右中かっこ 67">
            <a:extLst>
              <a:ext uri="{FF2B5EF4-FFF2-40B4-BE49-F238E27FC236}">
                <a16:creationId xmlns:a16="http://schemas.microsoft.com/office/drawing/2014/main" xmlns="" id="{58678D5B-3C9A-4A25-BAA6-B4E4AF368F53}"/>
              </a:ext>
            </a:extLst>
          </p:cNvPr>
          <p:cNvSpPr/>
          <p:nvPr/>
        </p:nvSpPr>
        <p:spPr>
          <a:xfrm>
            <a:off x="8464600" y="644396"/>
            <a:ext cx="120729" cy="4320940"/>
          </a:xfrm>
          <a:prstGeom prst="rightBrace">
            <a:avLst>
              <a:gd name="adj1" fmla="val 68819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xmlns="" id="{167F3FCA-6080-4A17-B8F4-3DA262249B6A}"/>
              </a:ext>
            </a:extLst>
          </p:cNvPr>
          <p:cNvSpPr txBox="1"/>
          <p:nvPr/>
        </p:nvSpPr>
        <p:spPr>
          <a:xfrm>
            <a:off x="8607619" y="2633837"/>
            <a:ext cx="1686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部屋負荷</a:t>
            </a:r>
            <a:endParaRPr kumimoji="1" lang="en-US" altLang="ja-JP" b="1" dirty="0"/>
          </a:p>
          <a:p>
            <a:r>
              <a:rPr kumimoji="1" lang="ja-JP" altLang="en-US" b="1" dirty="0"/>
              <a:t>（</a:t>
            </a:r>
            <a:r>
              <a:rPr kumimoji="1" lang="en-US" altLang="ja-JP" b="1" dirty="0"/>
              <a:t>VAV BOX</a:t>
            </a:r>
            <a:r>
              <a:rPr kumimoji="1" lang="ja-JP" altLang="en-US" b="1" dirty="0"/>
              <a:t>）</a:t>
            </a:r>
            <a:endParaRPr kumimoji="1" lang="en-US" altLang="ja-JP" b="1" dirty="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xmlns="" id="{0F9C0DAF-E299-46CB-B865-3742167139BB}"/>
              </a:ext>
            </a:extLst>
          </p:cNvPr>
          <p:cNvSpPr txBox="1"/>
          <p:nvPr/>
        </p:nvSpPr>
        <p:spPr>
          <a:xfrm>
            <a:off x="5643335" y="1368094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部屋温度</a:t>
            </a:r>
            <a:endParaRPr lang="en-US" altLang="ja-JP" dirty="0"/>
          </a:p>
          <a:p>
            <a:r>
              <a:rPr lang="ja-JP" altLang="en-US" dirty="0"/>
              <a:t>部屋設定温度</a:t>
            </a:r>
            <a:endParaRPr lang="en-US" altLang="ja-JP" dirty="0"/>
          </a:p>
          <a:p>
            <a:r>
              <a:rPr lang="ja-JP" altLang="en-US" dirty="0"/>
              <a:t>部屋熱容量</a:t>
            </a:r>
            <a:endParaRPr lang="en-US" altLang="ja-JP" dirty="0"/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xmlns="" id="{3B3BF257-8B54-4395-ACC8-07282FBC260C}"/>
              </a:ext>
            </a:extLst>
          </p:cNvPr>
          <p:cNvSpPr txBox="1"/>
          <p:nvPr/>
        </p:nvSpPr>
        <p:spPr>
          <a:xfrm>
            <a:off x="7280983" y="16394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蓄熱</a:t>
            </a:r>
            <a:r>
              <a:rPr kumimoji="1" lang="ja-JP" altLang="en-US" b="1" dirty="0"/>
              <a:t>負荷</a:t>
            </a:r>
          </a:p>
        </p:txBody>
      </p:sp>
      <p:sp>
        <p:nvSpPr>
          <p:cNvPr id="72" name="右中かっこ 71">
            <a:extLst>
              <a:ext uri="{FF2B5EF4-FFF2-40B4-BE49-F238E27FC236}">
                <a16:creationId xmlns:a16="http://schemas.microsoft.com/office/drawing/2014/main" xmlns="" id="{E9434D91-F5D6-45AC-9E4F-B1E136B61CAD}"/>
              </a:ext>
            </a:extLst>
          </p:cNvPr>
          <p:cNvSpPr/>
          <p:nvPr/>
        </p:nvSpPr>
        <p:spPr>
          <a:xfrm>
            <a:off x="7126104" y="1396834"/>
            <a:ext cx="120729" cy="854538"/>
          </a:xfrm>
          <a:prstGeom prst="rightBrace">
            <a:avLst>
              <a:gd name="adj1" fmla="val 68819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右中かっこ 72">
            <a:extLst>
              <a:ext uri="{FF2B5EF4-FFF2-40B4-BE49-F238E27FC236}">
                <a16:creationId xmlns:a16="http://schemas.microsoft.com/office/drawing/2014/main" xmlns="" id="{93076D70-F52A-42C6-B800-59E2B6DD74E8}"/>
              </a:ext>
            </a:extLst>
          </p:cNvPr>
          <p:cNvSpPr/>
          <p:nvPr/>
        </p:nvSpPr>
        <p:spPr>
          <a:xfrm>
            <a:off x="10087312" y="2708820"/>
            <a:ext cx="120729" cy="3260180"/>
          </a:xfrm>
          <a:prstGeom prst="rightBrace">
            <a:avLst>
              <a:gd name="adj1" fmla="val 68819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xmlns="" id="{15DD8398-F3BD-4242-8CBD-FF172B2FD723}"/>
              </a:ext>
            </a:extLst>
          </p:cNvPr>
          <p:cNvSpPr txBox="1"/>
          <p:nvPr/>
        </p:nvSpPr>
        <p:spPr>
          <a:xfrm>
            <a:off x="10288343" y="4090702"/>
            <a:ext cx="1162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全体</a:t>
            </a:r>
            <a:r>
              <a:rPr kumimoji="1" lang="ja-JP" altLang="en-US" b="1" dirty="0"/>
              <a:t>負荷</a:t>
            </a:r>
            <a:endParaRPr kumimoji="1" lang="en-US" altLang="ja-JP" b="1" dirty="0"/>
          </a:p>
          <a:p>
            <a:r>
              <a:rPr kumimoji="1" lang="ja-JP" altLang="en-US" b="1" dirty="0"/>
              <a:t>（</a:t>
            </a:r>
            <a:r>
              <a:rPr kumimoji="1" lang="en-US" altLang="ja-JP" b="1" dirty="0"/>
              <a:t>AHU</a:t>
            </a:r>
            <a:r>
              <a:rPr kumimoji="1" lang="ja-JP" altLang="en-US" b="1" dirty="0"/>
              <a:t>）</a:t>
            </a:r>
            <a:endParaRPr kumimoji="1" lang="en-US" altLang="ja-JP" b="1" dirty="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xmlns="" id="{39BEA0AE-1532-48BF-A155-B762563AD32B}"/>
              </a:ext>
            </a:extLst>
          </p:cNvPr>
          <p:cNvSpPr txBox="1"/>
          <p:nvPr/>
        </p:nvSpPr>
        <p:spPr>
          <a:xfrm>
            <a:off x="7367014" y="5281996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換気量</a:t>
            </a:r>
            <a:endParaRPr kumimoji="1" lang="en-US" altLang="ja-JP" dirty="0"/>
          </a:p>
          <a:p>
            <a:r>
              <a:rPr lang="ja-JP" altLang="en-US" dirty="0"/>
              <a:t>室内温度</a:t>
            </a:r>
            <a:endParaRPr lang="en-US" altLang="ja-JP" dirty="0"/>
          </a:p>
          <a:p>
            <a:r>
              <a:rPr kumimoji="1" lang="ja-JP" altLang="en-US" dirty="0"/>
              <a:t>室外温度</a:t>
            </a:r>
            <a:endParaRPr kumimoji="1" lang="en-US" altLang="ja-JP" dirty="0"/>
          </a:p>
          <a:p>
            <a:r>
              <a:rPr lang="ja-JP" altLang="en-US" dirty="0"/>
              <a:t>熱回収率</a:t>
            </a:r>
            <a:endParaRPr kumimoji="1" lang="en-US" altLang="ja-JP" dirty="0"/>
          </a:p>
        </p:txBody>
      </p:sp>
      <p:sp>
        <p:nvSpPr>
          <p:cNvPr id="76" name="右中かっこ 75">
            <a:extLst>
              <a:ext uri="{FF2B5EF4-FFF2-40B4-BE49-F238E27FC236}">
                <a16:creationId xmlns:a16="http://schemas.microsoft.com/office/drawing/2014/main" xmlns="" id="{7FB60560-56E9-4522-B50E-82E901017165}"/>
              </a:ext>
            </a:extLst>
          </p:cNvPr>
          <p:cNvSpPr/>
          <p:nvPr/>
        </p:nvSpPr>
        <p:spPr>
          <a:xfrm>
            <a:off x="8475010" y="5174215"/>
            <a:ext cx="120729" cy="1308110"/>
          </a:xfrm>
          <a:prstGeom prst="rightBrace">
            <a:avLst>
              <a:gd name="adj1" fmla="val 68819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xmlns="" id="{8BB610ED-AA95-4375-953E-8BA74123092C}"/>
              </a:ext>
            </a:extLst>
          </p:cNvPr>
          <p:cNvSpPr/>
          <p:nvPr/>
        </p:nvSpPr>
        <p:spPr>
          <a:xfrm>
            <a:off x="5643336" y="1329651"/>
            <a:ext cx="2683902" cy="976068"/>
          </a:xfrm>
          <a:prstGeom prst="rect">
            <a:avLst/>
          </a:prstGeom>
          <a:noFill/>
          <a:ln>
            <a:solidFill>
              <a:srgbClr val="2F528F">
                <a:alpha val="50196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xmlns="" id="{E5DC48CD-702B-460B-831E-9F4F7B4C6EA8}"/>
              </a:ext>
            </a:extLst>
          </p:cNvPr>
          <p:cNvSpPr/>
          <p:nvPr/>
        </p:nvSpPr>
        <p:spPr>
          <a:xfrm>
            <a:off x="7335943" y="5018776"/>
            <a:ext cx="2449947" cy="1590370"/>
          </a:xfrm>
          <a:prstGeom prst="rect">
            <a:avLst/>
          </a:prstGeom>
          <a:noFill/>
          <a:ln>
            <a:solidFill>
              <a:srgbClr val="2F528F">
                <a:alpha val="50196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0916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078F44A8-FF9C-4300-A010-834641EB7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AB883EA1-3A25-4ACC-9CE9-D039BC339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0293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xmlns="" id="{5E614244-DDE8-40B7-90F7-F0EE4D50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xmlns="" id="{BBB7FCA9-49AD-49A7-ADB7-F0484547B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0722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xmlns="" id="{F7C32D2D-524C-442A-A835-745C4117EF71}"/>
              </a:ext>
            </a:extLst>
          </p:cNvPr>
          <p:cNvCxnSpPr>
            <a:cxnSpLocks/>
          </p:cNvCxnSpPr>
          <p:nvPr/>
        </p:nvCxnSpPr>
        <p:spPr>
          <a:xfrm>
            <a:off x="6835775" y="4184650"/>
            <a:ext cx="1299243" cy="1466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コネクタ 78">
            <a:extLst>
              <a:ext uri="{FF2B5EF4-FFF2-40B4-BE49-F238E27FC236}">
                <a16:creationId xmlns:a16="http://schemas.microsoft.com/office/drawing/2014/main" xmlns="" id="{820B843F-8207-4996-86B0-9C20D52B0D7F}"/>
              </a:ext>
            </a:extLst>
          </p:cNvPr>
          <p:cNvCxnSpPr>
            <a:cxnSpLocks/>
          </p:cNvCxnSpPr>
          <p:nvPr/>
        </p:nvCxnSpPr>
        <p:spPr>
          <a:xfrm>
            <a:off x="6814016" y="3889767"/>
            <a:ext cx="1311768" cy="1746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xmlns="" id="{24461B49-2C73-4796-9CBB-F332763724E1}"/>
              </a:ext>
            </a:extLst>
          </p:cNvPr>
          <p:cNvSpPr txBox="1"/>
          <p:nvPr/>
        </p:nvSpPr>
        <p:spPr>
          <a:xfrm>
            <a:off x="434754" y="47397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必要な風量の計算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xmlns="" id="{7602F996-3A0A-4FBE-98E2-9C1670355C78}"/>
              </a:ext>
            </a:extLst>
          </p:cNvPr>
          <p:cNvSpPr txBox="1"/>
          <p:nvPr/>
        </p:nvSpPr>
        <p:spPr>
          <a:xfrm>
            <a:off x="434754" y="1128887"/>
            <a:ext cx="1633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部屋負荷</a:t>
            </a:r>
            <a:endParaRPr kumimoji="1" lang="en-US" altLang="ja-JP" dirty="0"/>
          </a:p>
          <a:p>
            <a:r>
              <a:rPr kumimoji="1" lang="ja-JP" altLang="en-US" dirty="0"/>
              <a:t>（</a:t>
            </a:r>
            <a:r>
              <a:rPr kumimoji="1" lang="en-US" altLang="ja-JP" dirty="0"/>
              <a:t>VAV BOX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xmlns="" id="{C72A9F10-9070-42DB-8A84-BB3B62C4B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54" y="1997530"/>
            <a:ext cx="1748362" cy="1810804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xmlns="" id="{3F5FDFEF-AD52-4FA8-A923-D33BB5754E7D}"/>
              </a:ext>
            </a:extLst>
          </p:cNvPr>
          <p:cNvSpPr txBox="1"/>
          <p:nvPr/>
        </p:nvSpPr>
        <p:spPr>
          <a:xfrm>
            <a:off x="1053095" y="3673436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8m</a:t>
            </a:r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xmlns="" id="{2AA28943-C13F-4EF7-9823-DF756BB73921}"/>
              </a:ext>
            </a:extLst>
          </p:cNvPr>
          <p:cNvSpPr txBox="1"/>
          <p:nvPr/>
        </p:nvSpPr>
        <p:spPr>
          <a:xfrm>
            <a:off x="2068535" y="2718266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8m</a:t>
            </a:r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xmlns="" id="{3CBBCC69-8DCA-41DE-A34F-DB3F5ED98FD6}"/>
              </a:ext>
            </a:extLst>
          </p:cNvPr>
          <p:cNvSpPr txBox="1"/>
          <p:nvPr/>
        </p:nvSpPr>
        <p:spPr>
          <a:xfrm>
            <a:off x="541416" y="4206836"/>
            <a:ext cx="58480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負荷　</a:t>
            </a:r>
            <a:r>
              <a:rPr lang="en-US" altLang="zh-CN" dirty="0"/>
              <a:t>Load = 6.4 [kW] = cm ΔT</a:t>
            </a:r>
          </a:p>
          <a:p>
            <a:endParaRPr lang="en-US" altLang="zh-CN" dirty="0"/>
          </a:p>
          <a:p>
            <a:r>
              <a:rPr kumimoji="1" lang="ja-JP" altLang="en-US" dirty="0"/>
              <a:t>温度差　</a:t>
            </a:r>
            <a:r>
              <a:rPr kumimoji="1" lang="en-US" altLang="zh-CN" dirty="0"/>
              <a:t>ΔT = 8 [</a:t>
            </a:r>
            <a:r>
              <a:rPr kumimoji="1" lang="zh-CN" altLang="en-US" dirty="0"/>
              <a:t>℃</a:t>
            </a:r>
            <a:r>
              <a:rPr kumimoji="1" lang="en-US" altLang="zh-CN" dirty="0"/>
              <a:t>] (</a:t>
            </a:r>
            <a:r>
              <a:rPr kumimoji="1" lang="ja-JP" altLang="en-US" dirty="0"/>
              <a:t>仮定</a:t>
            </a:r>
            <a:r>
              <a:rPr kumimoji="1" lang="en-US" altLang="zh-CN" dirty="0"/>
              <a:t>)</a:t>
            </a:r>
            <a:r>
              <a:rPr lang="zh-CN" altLang="en-US" dirty="0"/>
              <a:t> → </a:t>
            </a:r>
            <a:r>
              <a:rPr lang="ja-JP" altLang="en-US" dirty="0"/>
              <a:t>制御ロジック</a:t>
            </a:r>
            <a:endParaRPr lang="en-US" altLang="ja-JP" dirty="0"/>
          </a:p>
          <a:p>
            <a:r>
              <a:rPr lang="ja-JP" altLang="en-US" dirty="0"/>
              <a:t>比熱　</a:t>
            </a:r>
            <a:r>
              <a:rPr lang="en-US" altLang="zh-CN" dirty="0"/>
              <a:t>c</a:t>
            </a:r>
            <a:r>
              <a:rPr kumimoji="1" lang="en-US" altLang="zh-CN" dirty="0"/>
              <a:t> = 1.005 [kJ/kg.K] </a:t>
            </a:r>
          </a:p>
          <a:p>
            <a:r>
              <a:rPr lang="ja-JP" altLang="en-US" dirty="0"/>
              <a:t>密度　</a:t>
            </a:r>
            <a:r>
              <a:rPr lang="en-US" altLang="zh-CN" dirty="0"/>
              <a:t>ρ = 1.2 [kg/m</a:t>
            </a:r>
            <a:r>
              <a:rPr lang="en-US" altLang="zh-CN" baseline="30000" dirty="0"/>
              <a:t>3</a:t>
            </a:r>
            <a:r>
              <a:rPr lang="en-US" altLang="zh-CN" dirty="0"/>
              <a:t>]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風量　Ｇ</a:t>
            </a:r>
            <a:r>
              <a:rPr kumimoji="1" lang="en-US" altLang="ja-JP" dirty="0"/>
              <a:t> = 6.4 / 1.005 / 8 /1.2 *3600 = 2388 [</a:t>
            </a:r>
            <a:r>
              <a:rPr lang="en-US" altLang="zh-CN" dirty="0"/>
              <a:t>m</a:t>
            </a:r>
            <a:r>
              <a:rPr lang="en-US" altLang="zh-CN" baseline="30000" dirty="0"/>
              <a:t>3</a:t>
            </a:r>
            <a:r>
              <a:rPr lang="en-US" altLang="zh-CN" dirty="0"/>
              <a:t>/h</a:t>
            </a:r>
            <a:r>
              <a:rPr kumimoji="1" lang="en-US" altLang="ja-JP" dirty="0"/>
              <a:t>]</a:t>
            </a:r>
            <a:endParaRPr kumimoji="1" lang="ja-JP" altLang="en-US" dirty="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xmlns="" id="{25C39F5E-8312-482D-AA7A-FA7D560E49C1}"/>
              </a:ext>
            </a:extLst>
          </p:cNvPr>
          <p:cNvSpPr/>
          <p:nvPr/>
        </p:nvSpPr>
        <p:spPr>
          <a:xfrm>
            <a:off x="6200531" y="469563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/>
              <a:t>ダンプ開度調整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xmlns="" id="{56AFC3C5-FBB7-4208-A3FE-C78E818418CA}"/>
              </a:ext>
            </a:extLst>
          </p:cNvPr>
          <p:cNvSpPr txBox="1"/>
          <p:nvPr/>
        </p:nvSpPr>
        <p:spPr>
          <a:xfrm>
            <a:off x="6367243" y="1128887"/>
            <a:ext cx="293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</a:t>
            </a:r>
            <a:r>
              <a:rPr kumimoji="1" lang="en-US" altLang="zh-CN" dirty="0"/>
              <a:t>v</a:t>
            </a:r>
            <a:r>
              <a:rPr kumimoji="1" lang="ja-JP" altLang="en-US" dirty="0"/>
              <a:t>値　と　流量</a:t>
            </a:r>
            <a:r>
              <a:rPr kumimoji="1" lang="en-US" altLang="ja-JP" dirty="0"/>
              <a:t>G</a:t>
            </a:r>
            <a:r>
              <a:rPr kumimoji="1" lang="ja-JP" altLang="en-US" dirty="0"/>
              <a:t>　の関係</a:t>
            </a:r>
            <a:endParaRPr kumimoji="1" lang="en-US" altLang="ja-JP" dirty="0"/>
          </a:p>
        </p:txBody>
      </p: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xmlns="" id="{AC1BBC1F-6C75-4339-A8D2-E9DF984B3649}"/>
              </a:ext>
            </a:extLst>
          </p:cNvPr>
          <p:cNvGrpSpPr/>
          <p:nvPr/>
        </p:nvGrpSpPr>
        <p:grpSpPr>
          <a:xfrm>
            <a:off x="4503167" y="1759501"/>
            <a:ext cx="2877437" cy="1942343"/>
            <a:chOff x="4562475" y="1865991"/>
            <a:chExt cx="2877437" cy="1942343"/>
          </a:xfrm>
        </p:grpSpPr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xmlns="" id="{F4EE42A1-3558-4A31-9092-8DBE4EAD34F0}"/>
                </a:ext>
              </a:extLst>
            </p:cNvPr>
            <p:cNvSpPr/>
            <p:nvPr/>
          </p:nvSpPr>
          <p:spPr>
            <a:xfrm>
              <a:off x="4902865" y="2230822"/>
              <a:ext cx="2197912" cy="13442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xmlns="" id="{EE06DAD5-CE3A-447B-94BF-07ABA30807D6}"/>
                </a:ext>
              </a:extLst>
            </p:cNvPr>
            <p:cNvSpPr/>
            <p:nvPr/>
          </p:nvSpPr>
          <p:spPr>
            <a:xfrm>
              <a:off x="4562475" y="2545744"/>
              <a:ext cx="340390" cy="7143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xmlns="" id="{DC6209B4-3F45-4141-9D01-7FD237BA4C18}"/>
                </a:ext>
              </a:extLst>
            </p:cNvPr>
            <p:cNvSpPr/>
            <p:nvPr/>
          </p:nvSpPr>
          <p:spPr>
            <a:xfrm>
              <a:off x="7099522" y="2545743"/>
              <a:ext cx="340390" cy="7143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xmlns="" id="{A01C544A-3645-49F6-9CAC-9A7D57D6164A}"/>
                </a:ext>
              </a:extLst>
            </p:cNvPr>
            <p:cNvSpPr/>
            <p:nvPr/>
          </p:nvSpPr>
          <p:spPr>
            <a:xfrm>
              <a:off x="5545630" y="3575044"/>
              <a:ext cx="940896" cy="2332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楕円 31">
              <a:extLst>
                <a:ext uri="{FF2B5EF4-FFF2-40B4-BE49-F238E27FC236}">
                  <a16:creationId xmlns:a16="http://schemas.microsoft.com/office/drawing/2014/main" xmlns="" id="{D58CC536-E9E7-498D-A39B-4EE1D001F164}"/>
                </a:ext>
              </a:extLst>
            </p:cNvPr>
            <p:cNvSpPr/>
            <p:nvPr/>
          </p:nvSpPr>
          <p:spPr>
            <a:xfrm>
              <a:off x="6059514" y="2838462"/>
              <a:ext cx="109537" cy="10953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3" name="楕円 32">
              <a:extLst>
                <a:ext uri="{FF2B5EF4-FFF2-40B4-BE49-F238E27FC236}">
                  <a16:creationId xmlns:a16="http://schemas.microsoft.com/office/drawing/2014/main" xmlns="" id="{D1670133-9B0A-4EB7-9C5B-87F30A69CA53}"/>
                </a:ext>
              </a:extLst>
            </p:cNvPr>
            <p:cNvSpPr/>
            <p:nvPr/>
          </p:nvSpPr>
          <p:spPr>
            <a:xfrm rot="17705286" flipV="1">
              <a:off x="6008591" y="2600419"/>
              <a:ext cx="464344" cy="6191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楕円 33">
              <a:extLst>
                <a:ext uri="{FF2B5EF4-FFF2-40B4-BE49-F238E27FC236}">
                  <a16:creationId xmlns:a16="http://schemas.microsoft.com/office/drawing/2014/main" xmlns="" id="{337D2F98-C61B-45AD-96FA-F63FC3A9873C}"/>
                </a:ext>
              </a:extLst>
            </p:cNvPr>
            <p:cNvSpPr/>
            <p:nvPr/>
          </p:nvSpPr>
          <p:spPr>
            <a:xfrm rot="17705286" flipV="1">
              <a:off x="5763491" y="3128717"/>
              <a:ext cx="464344" cy="6191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楕円 34">
              <a:extLst>
                <a:ext uri="{FF2B5EF4-FFF2-40B4-BE49-F238E27FC236}">
                  <a16:creationId xmlns:a16="http://schemas.microsoft.com/office/drawing/2014/main" xmlns="" id="{1217BFF6-E6E7-45C4-9D54-BA22BC3A1A2C}"/>
                </a:ext>
              </a:extLst>
            </p:cNvPr>
            <p:cNvSpPr/>
            <p:nvPr/>
          </p:nvSpPr>
          <p:spPr>
            <a:xfrm>
              <a:off x="4570669" y="2740824"/>
              <a:ext cx="304811" cy="30481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P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xmlns="" id="{06D4D5C7-DAD1-440B-9C34-63825EDA4BB9}"/>
                </a:ext>
              </a:extLst>
            </p:cNvPr>
            <p:cNvGrpSpPr/>
            <p:nvPr/>
          </p:nvGrpSpPr>
          <p:grpSpPr>
            <a:xfrm>
              <a:off x="5614813" y="2578667"/>
              <a:ext cx="453970" cy="369332"/>
              <a:chOff x="4949393" y="2223314"/>
              <a:chExt cx="453970" cy="369332"/>
            </a:xfrm>
          </p:grpSpPr>
          <p:sp>
            <p:nvSpPr>
              <p:cNvPr id="36" name="楕円 35">
                <a:extLst>
                  <a:ext uri="{FF2B5EF4-FFF2-40B4-BE49-F238E27FC236}">
                    <a16:creationId xmlns:a16="http://schemas.microsoft.com/office/drawing/2014/main" xmlns="" id="{59AC49AC-CA24-4941-A379-D6EBAE9E111F}"/>
                  </a:ext>
                </a:extLst>
              </p:cNvPr>
              <p:cNvSpPr/>
              <p:nvPr/>
            </p:nvSpPr>
            <p:spPr>
              <a:xfrm>
                <a:off x="5023973" y="2255575"/>
                <a:ext cx="304811" cy="3048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ja-JP" sz="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テキスト ボックス 36">
                <a:extLst>
                  <a:ext uri="{FF2B5EF4-FFF2-40B4-BE49-F238E27FC236}">
                    <a16:creationId xmlns:a16="http://schemas.microsoft.com/office/drawing/2014/main" xmlns="" id="{24E5F053-B92D-427B-8A4F-BA3C636E939E}"/>
                  </a:ext>
                </a:extLst>
              </p:cNvPr>
              <p:cNvSpPr txBox="1"/>
              <p:nvPr/>
            </p:nvSpPr>
            <p:spPr>
              <a:xfrm>
                <a:off x="4949393" y="2223314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Cv</a:t>
                </a:r>
                <a:endParaRPr kumimoji="1" lang="ja-JP" altLang="en-US" dirty="0"/>
              </a:p>
            </p:txBody>
          </p:sp>
        </p:grpSp>
        <p:grpSp>
          <p:nvGrpSpPr>
            <p:cNvPr id="40" name="グループ化 39">
              <a:extLst>
                <a:ext uri="{FF2B5EF4-FFF2-40B4-BE49-F238E27FC236}">
                  <a16:creationId xmlns:a16="http://schemas.microsoft.com/office/drawing/2014/main" xmlns="" id="{88AA0DBB-7DDA-44C4-8ADD-1CACE44FE372}"/>
                </a:ext>
              </a:extLst>
            </p:cNvPr>
            <p:cNvGrpSpPr/>
            <p:nvPr/>
          </p:nvGrpSpPr>
          <p:grpSpPr>
            <a:xfrm>
              <a:off x="5767219" y="1865991"/>
              <a:ext cx="470000" cy="369332"/>
              <a:chOff x="4949393" y="2223314"/>
              <a:chExt cx="470000" cy="369332"/>
            </a:xfrm>
          </p:grpSpPr>
          <p:sp>
            <p:nvSpPr>
              <p:cNvPr id="41" name="楕円 40">
                <a:extLst>
                  <a:ext uri="{FF2B5EF4-FFF2-40B4-BE49-F238E27FC236}">
                    <a16:creationId xmlns:a16="http://schemas.microsoft.com/office/drawing/2014/main" xmlns="" id="{D9A9927F-AA2F-4C60-B3DF-69B2D076E3BF}"/>
                  </a:ext>
                </a:extLst>
              </p:cNvPr>
              <p:cNvSpPr/>
              <p:nvPr/>
            </p:nvSpPr>
            <p:spPr>
              <a:xfrm>
                <a:off x="5023973" y="2255575"/>
                <a:ext cx="304811" cy="3048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ja-JP" sz="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xmlns="" id="{6DFAE0D1-969F-4C54-833F-E3DC6D19F6D9}"/>
                  </a:ext>
                </a:extLst>
              </p:cNvPr>
              <p:cNvSpPr txBox="1"/>
              <p:nvPr/>
            </p:nvSpPr>
            <p:spPr>
              <a:xfrm>
                <a:off x="4949393" y="2223314"/>
                <a:ext cx="4700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dP</a:t>
                </a:r>
                <a:endParaRPr kumimoji="1" lang="ja-JP" altLang="en-US" dirty="0"/>
              </a:p>
            </p:txBody>
          </p:sp>
        </p:grpSp>
        <p:grpSp>
          <p:nvGrpSpPr>
            <p:cNvPr id="43" name="グループ化 42">
              <a:extLst>
                <a:ext uri="{FF2B5EF4-FFF2-40B4-BE49-F238E27FC236}">
                  <a16:creationId xmlns:a16="http://schemas.microsoft.com/office/drawing/2014/main" xmlns="" id="{51A59876-925E-4F7C-A4C4-A623F88588FA}"/>
                </a:ext>
              </a:extLst>
            </p:cNvPr>
            <p:cNvGrpSpPr/>
            <p:nvPr/>
          </p:nvGrpSpPr>
          <p:grpSpPr>
            <a:xfrm>
              <a:off x="6640533" y="2707566"/>
              <a:ext cx="415498" cy="369332"/>
              <a:chOff x="4949393" y="2223314"/>
              <a:chExt cx="415498" cy="369332"/>
            </a:xfrm>
          </p:grpSpPr>
          <p:sp>
            <p:nvSpPr>
              <p:cNvPr id="44" name="楕円 43">
                <a:extLst>
                  <a:ext uri="{FF2B5EF4-FFF2-40B4-BE49-F238E27FC236}">
                    <a16:creationId xmlns:a16="http://schemas.microsoft.com/office/drawing/2014/main" xmlns="" id="{57E164F7-A597-4618-9BA8-75EDDA4CFF96}"/>
                  </a:ext>
                </a:extLst>
              </p:cNvPr>
              <p:cNvSpPr/>
              <p:nvPr/>
            </p:nvSpPr>
            <p:spPr>
              <a:xfrm>
                <a:off x="5023973" y="2255575"/>
                <a:ext cx="304811" cy="3048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en-US" altLang="ja-JP" sz="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xmlns="" id="{ECE56417-1620-470E-8210-8068B7DAAF79}"/>
                  </a:ext>
                </a:extLst>
              </p:cNvPr>
              <p:cNvSpPr txBox="1"/>
              <p:nvPr/>
            </p:nvSpPr>
            <p:spPr>
              <a:xfrm>
                <a:off x="4949393" y="2223314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Ｇ</a:t>
                </a:r>
              </a:p>
            </p:txBody>
          </p:sp>
        </p:grpSp>
      </p:grp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xmlns="" id="{7694A699-0DCE-4FC0-AA29-C3015614414E}"/>
              </a:ext>
            </a:extLst>
          </p:cNvPr>
          <p:cNvSpPr txBox="1"/>
          <p:nvPr/>
        </p:nvSpPr>
        <p:spPr>
          <a:xfrm>
            <a:off x="7427502" y="1556732"/>
            <a:ext cx="35958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Cv = </a:t>
            </a:r>
            <a:r>
              <a:rPr lang="en-US" altLang="zh-CN" dirty="0"/>
              <a:t>f(G)</a:t>
            </a:r>
            <a:r>
              <a:rPr lang="ja-JP" altLang="en-US" dirty="0"/>
              <a:t>　</a:t>
            </a:r>
            <a:r>
              <a:rPr lang="en-US" altLang="ja-JP" dirty="0"/>
              <a:t>G = f</a:t>
            </a:r>
            <a:r>
              <a:rPr lang="en-US" altLang="ja-JP" baseline="30000" dirty="0"/>
              <a:t>-1</a:t>
            </a:r>
            <a:r>
              <a:rPr lang="en-US" altLang="ja-JP" dirty="0"/>
              <a:t>(Cv)</a:t>
            </a:r>
            <a:endParaRPr lang="en-US" altLang="zh-CN" dirty="0"/>
          </a:p>
          <a:p>
            <a:r>
              <a:rPr lang="en-US" altLang="ja-JP" dirty="0"/>
              <a:t>Cv = f(G,P)</a:t>
            </a:r>
          </a:p>
          <a:p>
            <a:r>
              <a:rPr kumimoji="1" lang="en-US" altLang="ja-JP" dirty="0"/>
              <a:t>Cv = f(G,P,T,</a:t>
            </a:r>
            <a:r>
              <a:rPr kumimoji="1" lang="en-US" altLang="zh-CN" dirty="0"/>
              <a:t>ρ,dP</a:t>
            </a:r>
            <a:r>
              <a:rPr kumimoji="1" lang="en-US" altLang="ja-JP" dirty="0"/>
              <a:t>) </a:t>
            </a:r>
            <a:r>
              <a:rPr kumimoji="1" lang="en-US" altLang="zh-CN" dirty="0"/>
              <a:t>——TOMOE</a:t>
            </a:r>
            <a:endParaRPr kumimoji="1" lang="ja-JP" altLang="en-US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xmlns="" id="{5142B927-68E6-41A3-9273-BD641B66352A}"/>
              </a:ext>
            </a:extLst>
          </p:cNvPr>
          <p:cNvSpPr txBox="1"/>
          <p:nvPr/>
        </p:nvSpPr>
        <p:spPr>
          <a:xfrm>
            <a:off x="7476613" y="2711531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仮定　稼働範囲　線形関係</a:t>
            </a:r>
            <a:endParaRPr kumimoji="1" lang="en-US" altLang="ja-JP" dirty="0"/>
          </a:p>
        </p:txBody>
      </p: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xmlns="" id="{D40BDCAC-C7BE-4EF2-8C7C-3A8DBA64E971}"/>
              </a:ext>
            </a:extLst>
          </p:cNvPr>
          <p:cNvGrpSpPr/>
          <p:nvPr/>
        </p:nvGrpSpPr>
        <p:grpSpPr>
          <a:xfrm>
            <a:off x="8911837" y="3973545"/>
            <a:ext cx="2753262" cy="1935697"/>
            <a:chOff x="7867650" y="3623668"/>
            <a:chExt cx="3953303" cy="2779392"/>
          </a:xfrm>
        </p:grpSpPr>
        <p:grpSp>
          <p:nvGrpSpPr>
            <p:cNvPr id="51" name="グループ化 50">
              <a:extLst>
                <a:ext uri="{FF2B5EF4-FFF2-40B4-BE49-F238E27FC236}">
                  <a16:creationId xmlns:a16="http://schemas.microsoft.com/office/drawing/2014/main" xmlns="" id="{5FDDD839-46DE-4B72-ADB0-0B76C1DB2F9E}"/>
                </a:ext>
              </a:extLst>
            </p:cNvPr>
            <p:cNvGrpSpPr/>
            <p:nvPr/>
          </p:nvGrpSpPr>
          <p:grpSpPr>
            <a:xfrm>
              <a:off x="7867650" y="3623668"/>
              <a:ext cx="3953303" cy="2779392"/>
              <a:chOff x="340567" y="2614018"/>
              <a:chExt cx="3953303" cy="2779392"/>
            </a:xfrm>
          </p:grpSpPr>
          <p:cxnSp>
            <p:nvCxnSpPr>
              <p:cNvPr id="54" name="直線コネクタ 53">
                <a:extLst>
                  <a:ext uri="{FF2B5EF4-FFF2-40B4-BE49-F238E27FC236}">
                    <a16:creationId xmlns:a16="http://schemas.microsoft.com/office/drawing/2014/main" xmlns="" id="{094F47F2-5AAA-4872-AF31-359006D10D5E}"/>
                  </a:ext>
                </a:extLst>
              </p:cNvPr>
              <p:cNvCxnSpPr/>
              <p:nvPr/>
            </p:nvCxnSpPr>
            <p:spPr>
              <a:xfrm>
                <a:off x="918085" y="4989434"/>
                <a:ext cx="314325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コネクタ 54">
                <a:extLst>
                  <a:ext uri="{FF2B5EF4-FFF2-40B4-BE49-F238E27FC236}">
                    <a16:creationId xmlns:a16="http://schemas.microsoft.com/office/drawing/2014/main" xmlns="" id="{2A004D0E-E44D-458D-91AE-414BE0E6D45D}"/>
                  </a:ext>
                </a:extLst>
              </p:cNvPr>
              <p:cNvCxnSpPr/>
              <p:nvPr/>
            </p:nvCxnSpPr>
            <p:spPr>
              <a:xfrm>
                <a:off x="1260985" y="2798684"/>
                <a:ext cx="0" cy="23812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コネクタ 55">
                <a:extLst>
                  <a:ext uri="{FF2B5EF4-FFF2-40B4-BE49-F238E27FC236}">
                    <a16:creationId xmlns:a16="http://schemas.microsoft.com/office/drawing/2014/main" xmlns="" id="{BF97445E-22BF-4714-84A3-0A3773E16F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0985" y="4637009"/>
                <a:ext cx="76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コネクタ 56">
                <a:extLst>
                  <a:ext uri="{FF2B5EF4-FFF2-40B4-BE49-F238E27FC236}">
                    <a16:creationId xmlns:a16="http://schemas.microsoft.com/office/drawing/2014/main" xmlns="" id="{80F6B7ED-D721-497D-A65F-80D8F45B4B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2985" y="3217784"/>
                <a:ext cx="1152525" cy="14192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コネクタ 57">
                <a:extLst>
                  <a:ext uri="{FF2B5EF4-FFF2-40B4-BE49-F238E27FC236}">
                    <a16:creationId xmlns:a16="http://schemas.microsoft.com/office/drawing/2014/main" xmlns="" id="{59905249-E59B-41C5-AC54-33DD55A07E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5510" y="3217784"/>
                <a:ext cx="0" cy="17716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xmlns="" id="{0AE15A80-B2AC-4460-8E98-64E7A1AD5305}"/>
                  </a:ext>
                </a:extLst>
              </p:cNvPr>
              <p:cNvSpPr txBox="1"/>
              <p:nvPr/>
            </p:nvSpPr>
            <p:spPr>
              <a:xfrm>
                <a:off x="594919" y="2614018"/>
                <a:ext cx="639550" cy="359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1200" dirty="0"/>
                  <a:t>開度</a:t>
                </a:r>
              </a:p>
            </p:txBody>
          </p:sp>
          <p:sp>
            <p:nvSpPr>
              <p:cNvPr id="60" name="テキスト ボックス 59">
                <a:extLst>
                  <a:ext uri="{FF2B5EF4-FFF2-40B4-BE49-F238E27FC236}">
                    <a16:creationId xmlns:a16="http://schemas.microsoft.com/office/drawing/2014/main" xmlns="" id="{0223D842-E3C1-4DAE-88F7-80D41CB38809}"/>
                  </a:ext>
                </a:extLst>
              </p:cNvPr>
              <p:cNvSpPr txBox="1"/>
              <p:nvPr/>
            </p:nvSpPr>
            <p:spPr>
              <a:xfrm>
                <a:off x="3586790" y="4614269"/>
                <a:ext cx="707080" cy="397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200" dirty="0"/>
                  <a:t>流量</a:t>
                </a:r>
                <a:endParaRPr kumimoji="1" lang="ja-JP" altLang="en-US" sz="1200" dirty="0"/>
              </a:p>
            </p:txBody>
          </p:sp>
          <p:sp>
            <p:nvSpPr>
              <p:cNvPr id="61" name="テキスト ボックス 60">
                <a:extLst>
                  <a:ext uri="{FF2B5EF4-FFF2-40B4-BE49-F238E27FC236}">
                    <a16:creationId xmlns:a16="http://schemas.microsoft.com/office/drawing/2014/main" xmlns="" id="{AB6143AD-7233-4AED-8944-8D9BC767B87C}"/>
                  </a:ext>
                </a:extLst>
              </p:cNvPr>
              <p:cNvSpPr txBox="1"/>
              <p:nvPr/>
            </p:nvSpPr>
            <p:spPr>
              <a:xfrm>
                <a:off x="340567" y="4452344"/>
                <a:ext cx="839409" cy="359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1200" dirty="0"/>
                  <a:t>最低限</a:t>
                </a:r>
              </a:p>
            </p:txBody>
          </p:sp>
          <p:sp>
            <p:nvSpPr>
              <p:cNvPr id="62" name="テキスト ボックス 61">
                <a:extLst>
                  <a:ext uri="{FF2B5EF4-FFF2-40B4-BE49-F238E27FC236}">
                    <a16:creationId xmlns:a16="http://schemas.microsoft.com/office/drawing/2014/main" xmlns="" id="{2E754C52-298C-4D91-8A90-50EE9BCC0942}"/>
                  </a:ext>
                </a:extLst>
              </p:cNvPr>
              <p:cNvSpPr txBox="1"/>
              <p:nvPr/>
            </p:nvSpPr>
            <p:spPr>
              <a:xfrm>
                <a:off x="473941" y="3033118"/>
                <a:ext cx="770707" cy="359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100</a:t>
                </a:r>
                <a:r>
                  <a:rPr kumimoji="1" lang="ja-JP" altLang="en-US" sz="1200" dirty="0"/>
                  <a:t>％</a:t>
                </a:r>
              </a:p>
            </p:txBody>
          </p:sp>
          <p:sp>
            <p:nvSpPr>
              <p:cNvPr id="63" name="テキスト ボックス 62">
                <a:extLst>
                  <a:ext uri="{FF2B5EF4-FFF2-40B4-BE49-F238E27FC236}">
                    <a16:creationId xmlns:a16="http://schemas.microsoft.com/office/drawing/2014/main" xmlns="" id="{225C18A4-991D-4CC8-91BA-16D6BC713D1C}"/>
                  </a:ext>
                </a:extLst>
              </p:cNvPr>
              <p:cNvSpPr txBox="1"/>
              <p:nvPr/>
            </p:nvSpPr>
            <p:spPr>
              <a:xfrm>
                <a:off x="2621511" y="5033664"/>
                <a:ext cx="1039267" cy="359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1200" dirty="0"/>
                  <a:t>定格能力</a:t>
                </a:r>
              </a:p>
            </p:txBody>
          </p:sp>
          <p:cxnSp>
            <p:nvCxnSpPr>
              <p:cNvPr id="64" name="直線コネクタ 63">
                <a:extLst>
                  <a:ext uri="{FF2B5EF4-FFF2-40B4-BE49-F238E27FC236}">
                    <a16:creationId xmlns:a16="http://schemas.microsoft.com/office/drawing/2014/main" xmlns="" id="{2FDA26CB-040D-48B0-ABB8-4525F86B12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0985" y="3217784"/>
                <a:ext cx="1914524" cy="0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フリーフォーム: 図形 51">
              <a:extLst>
                <a:ext uri="{FF2B5EF4-FFF2-40B4-BE49-F238E27FC236}">
                  <a16:creationId xmlns:a16="http://schemas.microsoft.com/office/drawing/2014/main" xmlns="" id="{AF39DD17-A0BB-4BD6-9339-C124E1AC6DAC}"/>
                </a:ext>
              </a:extLst>
            </p:cNvPr>
            <p:cNvSpPr/>
            <p:nvPr/>
          </p:nvSpPr>
          <p:spPr>
            <a:xfrm>
              <a:off x="8787558" y="4232275"/>
              <a:ext cx="1908175" cy="1765300"/>
            </a:xfrm>
            <a:custGeom>
              <a:avLst/>
              <a:gdLst>
                <a:gd name="connsiteX0" fmla="*/ 0 w 1908175"/>
                <a:gd name="connsiteY0" fmla="*/ 1412875 h 1765300"/>
                <a:gd name="connsiteX1" fmla="*/ 765175 w 1908175"/>
                <a:gd name="connsiteY1" fmla="*/ 1412875 h 1765300"/>
                <a:gd name="connsiteX2" fmla="*/ 1908175 w 1908175"/>
                <a:gd name="connsiteY2" fmla="*/ 0 h 1765300"/>
                <a:gd name="connsiteX3" fmla="*/ 1908175 w 1908175"/>
                <a:gd name="connsiteY3" fmla="*/ 1765300 h 1765300"/>
                <a:gd name="connsiteX4" fmla="*/ 3175 w 1908175"/>
                <a:gd name="connsiteY4" fmla="*/ 1765300 h 1765300"/>
                <a:gd name="connsiteX5" fmla="*/ 0 w 1908175"/>
                <a:gd name="connsiteY5" fmla="*/ 1412875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8175" h="1765300">
                  <a:moveTo>
                    <a:pt x="0" y="1412875"/>
                  </a:moveTo>
                  <a:lnTo>
                    <a:pt x="765175" y="1412875"/>
                  </a:lnTo>
                  <a:lnTo>
                    <a:pt x="1908175" y="0"/>
                  </a:lnTo>
                  <a:lnTo>
                    <a:pt x="1908175" y="1765300"/>
                  </a:lnTo>
                  <a:lnTo>
                    <a:pt x="3175" y="1765300"/>
                  </a:lnTo>
                  <a:cubicBezTo>
                    <a:pt x="2117" y="1647825"/>
                    <a:pt x="1058" y="1530350"/>
                    <a:pt x="0" y="1412875"/>
                  </a:cubicBezTo>
                  <a:close/>
                </a:path>
              </a:pathLst>
            </a:custGeom>
            <a:pattFill prst="wdDnDiag">
              <a:fgClr>
                <a:srgbClr val="84A2D8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xmlns="" id="{0AF9DEEB-AD5B-4B77-845A-CFABC123DF50}"/>
                </a:ext>
              </a:extLst>
            </p:cNvPr>
            <p:cNvSpPr txBox="1"/>
            <p:nvPr/>
          </p:nvSpPr>
          <p:spPr>
            <a:xfrm>
              <a:off x="9306886" y="4576168"/>
              <a:ext cx="633425" cy="5745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b="1" dirty="0"/>
                <a:t>？</a:t>
              </a:r>
            </a:p>
          </p:txBody>
        </p:sp>
      </p:grp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xmlns="" id="{F53ACFA9-EA96-496C-BC9C-E1488B45358F}"/>
              </a:ext>
            </a:extLst>
          </p:cNvPr>
          <p:cNvGrpSpPr/>
          <p:nvPr/>
        </p:nvGrpSpPr>
        <p:grpSpPr>
          <a:xfrm>
            <a:off x="6328543" y="3973544"/>
            <a:ext cx="2576120" cy="1948925"/>
            <a:chOff x="6866959" y="4518482"/>
            <a:chExt cx="2576120" cy="1948925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xmlns="" id="{F419DD9E-7E5F-4C52-BD0A-A55B0D2C3ADF}"/>
                </a:ext>
              </a:extLst>
            </p:cNvPr>
            <p:cNvGrpSpPr/>
            <p:nvPr/>
          </p:nvGrpSpPr>
          <p:grpSpPr>
            <a:xfrm>
              <a:off x="6866959" y="4518482"/>
              <a:ext cx="2576120" cy="1787022"/>
              <a:chOff x="8122001" y="3623668"/>
              <a:chExt cx="3698952" cy="2565916"/>
            </a:xfrm>
          </p:grpSpPr>
          <p:grpSp>
            <p:nvGrpSpPr>
              <p:cNvPr id="7" name="グループ化 6">
                <a:extLst>
                  <a:ext uri="{FF2B5EF4-FFF2-40B4-BE49-F238E27FC236}">
                    <a16:creationId xmlns:a16="http://schemas.microsoft.com/office/drawing/2014/main" xmlns="" id="{4E85CB3A-CD42-47A8-A7BD-E9F21F0C697C}"/>
                  </a:ext>
                </a:extLst>
              </p:cNvPr>
              <p:cNvGrpSpPr/>
              <p:nvPr/>
            </p:nvGrpSpPr>
            <p:grpSpPr>
              <a:xfrm>
                <a:off x="8122001" y="3623668"/>
                <a:ext cx="3698952" cy="2565916"/>
                <a:chOff x="594918" y="2614018"/>
                <a:chExt cx="3698952" cy="2565916"/>
              </a:xfrm>
            </p:grpSpPr>
            <p:cxnSp>
              <p:nvCxnSpPr>
                <p:cNvPr id="8" name="直線コネクタ 7">
                  <a:extLst>
                    <a:ext uri="{FF2B5EF4-FFF2-40B4-BE49-F238E27FC236}">
                      <a16:creationId xmlns:a16="http://schemas.microsoft.com/office/drawing/2014/main" xmlns="" id="{3BAAC611-7992-43AB-8802-15BCC0CE93D9}"/>
                    </a:ext>
                  </a:extLst>
                </p:cNvPr>
                <p:cNvCxnSpPr/>
                <p:nvPr/>
              </p:nvCxnSpPr>
              <p:spPr>
                <a:xfrm>
                  <a:off x="918085" y="4989434"/>
                  <a:ext cx="31432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コネクタ 8">
                  <a:extLst>
                    <a:ext uri="{FF2B5EF4-FFF2-40B4-BE49-F238E27FC236}">
                      <a16:creationId xmlns:a16="http://schemas.microsoft.com/office/drawing/2014/main" xmlns="" id="{F048E889-C392-4471-81B1-7437821E25F2}"/>
                    </a:ext>
                  </a:extLst>
                </p:cNvPr>
                <p:cNvCxnSpPr/>
                <p:nvPr/>
              </p:nvCxnSpPr>
              <p:spPr>
                <a:xfrm>
                  <a:off x="1260985" y="2798684"/>
                  <a:ext cx="0" cy="238125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線コネクタ 10">
                  <a:extLst>
                    <a:ext uri="{FF2B5EF4-FFF2-40B4-BE49-F238E27FC236}">
                      <a16:creationId xmlns:a16="http://schemas.microsoft.com/office/drawing/2014/main" xmlns="" id="{A94AA811-BAE7-4606-A877-BBC1C05151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99402" y="2698645"/>
                  <a:ext cx="1876107" cy="231024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xmlns="" id="{7C50A5D2-D2D3-4FEF-8DCF-5BFC1AE0A987}"/>
                    </a:ext>
                  </a:extLst>
                </p:cNvPr>
                <p:cNvSpPr txBox="1"/>
                <p:nvPr/>
              </p:nvSpPr>
              <p:spPr>
                <a:xfrm>
                  <a:off x="594918" y="2614018"/>
                  <a:ext cx="707080" cy="3977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1200" dirty="0"/>
                    <a:t>圧損</a:t>
                  </a:r>
                </a:p>
              </p:txBody>
            </p:sp>
            <p:sp>
              <p:nvSpPr>
                <p:cNvPr id="14" name="テキスト ボックス 13">
                  <a:extLst>
                    <a:ext uri="{FF2B5EF4-FFF2-40B4-BE49-F238E27FC236}">
                      <a16:creationId xmlns:a16="http://schemas.microsoft.com/office/drawing/2014/main" xmlns="" id="{3AE159D8-4D7A-4EFF-B351-C1CF955A5441}"/>
                    </a:ext>
                  </a:extLst>
                </p:cNvPr>
                <p:cNvSpPr txBox="1"/>
                <p:nvPr/>
              </p:nvSpPr>
              <p:spPr>
                <a:xfrm>
                  <a:off x="3586790" y="4614269"/>
                  <a:ext cx="707080" cy="3977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1200" dirty="0"/>
                    <a:t>流量</a:t>
                  </a:r>
                </a:p>
              </p:txBody>
            </p:sp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xmlns="" id="{79385504-D147-4990-93A5-0F8882666197}"/>
                    </a:ext>
                  </a:extLst>
                </p:cNvPr>
                <p:cNvSpPr txBox="1"/>
                <p:nvPr/>
              </p:nvSpPr>
              <p:spPr>
                <a:xfrm>
                  <a:off x="738595" y="3775037"/>
                  <a:ext cx="509134" cy="3977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200" dirty="0"/>
                    <a:t>30</a:t>
                  </a:r>
                  <a:endParaRPr kumimoji="1" lang="ja-JP" altLang="en-US" sz="1200" dirty="0"/>
                </a:p>
              </p:txBody>
            </p:sp>
          </p:grp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xmlns="" id="{24A1ABC3-648C-46F2-9755-29883EB4060A}"/>
                  </a:ext>
                </a:extLst>
              </p:cNvPr>
              <p:cNvSpPr txBox="1"/>
              <p:nvPr/>
            </p:nvSpPr>
            <p:spPr>
              <a:xfrm>
                <a:off x="9191741" y="4826008"/>
                <a:ext cx="633425" cy="5745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000" b="1" dirty="0"/>
                  <a:t>？</a:t>
                </a:r>
              </a:p>
            </p:txBody>
          </p:sp>
        </p:grp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xmlns="" id="{08A765A0-6733-48E2-A137-F33814839816}"/>
                </a:ext>
              </a:extLst>
            </p:cNvPr>
            <p:cNvSpPr txBox="1"/>
            <p:nvPr/>
          </p:nvSpPr>
          <p:spPr>
            <a:xfrm>
              <a:off x="8401949" y="6190408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/>
                <a:t>3100</a:t>
              </a:r>
              <a:endParaRPr kumimoji="1" lang="ja-JP" altLang="en-US" sz="1200" dirty="0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xmlns="" id="{BBED1CBD-5900-4C67-B10F-57EEF0A55244}"/>
                </a:ext>
              </a:extLst>
            </p:cNvPr>
            <p:cNvSpPr txBox="1"/>
            <p:nvPr/>
          </p:nvSpPr>
          <p:spPr>
            <a:xfrm>
              <a:off x="7862514" y="6182102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/>
                <a:t>2500</a:t>
              </a:r>
              <a:endParaRPr kumimoji="1" lang="ja-JP" altLang="en-US" sz="1200" dirty="0"/>
            </a:p>
          </p:txBody>
        </p:sp>
        <p:sp>
          <p:nvSpPr>
            <p:cNvPr id="70" name="楕円 69">
              <a:extLst>
                <a:ext uri="{FF2B5EF4-FFF2-40B4-BE49-F238E27FC236}">
                  <a16:creationId xmlns:a16="http://schemas.microsoft.com/office/drawing/2014/main" xmlns="" id="{511F518A-D6B4-4283-9AFD-921C7C1A7124}"/>
                </a:ext>
              </a:extLst>
            </p:cNvPr>
            <p:cNvSpPr/>
            <p:nvPr/>
          </p:nvSpPr>
          <p:spPr>
            <a:xfrm>
              <a:off x="8026640" y="5410801"/>
              <a:ext cx="109537" cy="10953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xmlns="" id="{E7ED7E02-B382-4BDB-BC12-79DEA2903F1A}"/>
                </a:ext>
              </a:extLst>
            </p:cNvPr>
            <p:cNvSpPr/>
            <p:nvPr/>
          </p:nvSpPr>
          <p:spPr>
            <a:xfrm>
              <a:off x="7648131" y="4983105"/>
              <a:ext cx="109537" cy="10953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3" name="テキスト ボックス 72">
              <a:extLst>
                <a:ext uri="{FF2B5EF4-FFF2-40B4-BE49-F238E27FC236}">
                  <a16:creationId xmlns:a16="http://schemas.microsoft.com/office/drawing/2014/main" xmlns="" id="{DA3EE382-492E-49F2-8487-E427E6E92C4F}"/>
                </a:ext>
              </a:extLst>
            </p:cNvPr>
            <p:cNvSpPr txBox="1"/>
            <p:nvPr/>
          </p:nvSpPr>
          <p:spPr>
            <a:xfrm>
              <a:off x="7450345" y="617718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/>
                <a:t>2000</a:t>
              </a:r>
              <a:endParaRPr kumimoji="1" lang="ja-JP" altLang="en-US" sz="1200" dirty="0"/>
            </a:p>
          </p:txBody>
        </p: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xmlns="" id="{D2D54C58-50F0-4160-A8F1-E3EF9B4B87CB}"/>
                </a:ext>
              </a:extLst>
            </p:cNvPr>
            <p:cNvSpPr txBox="1"/>
            <p:nvPr/>
          </p:nvSpPr>
          <p:spPr>
            <a:xfrm>
              <a:off x="6962878" y="4895722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55</a:t>
              </a:r>
              <a:endParaRPr kumimoji="1" lang="ja-JP" altLang="en-US" sz="1200" dirty="0"/>
            </a:p>
          </p:txBody>
        </p:sp>
        <p:sp>
          <p:nvSpPr>
            <p:cNvPr id="75" name="楕円 74">
              <a:extLst>
                <a:ext uri="{FF2B5EF4-FFF2-40B4-BE49-F238E27FC236}">
                  <a16:creationId xmlns:a16="http://schemas.microsoft.com/office/drawing/2014/main" xmlns="" id="{D4C85C10-8532-4ACA-B984-E99BAE0A98B1}"/>
                </a:ext>
              </a:extLst>
            </p:cNvPr>
            <p:cNvSpPr/>
            <p:nvPr/>
          </p:nvSpPr>
          <p:spPr>
            <a:xfrm>
              <a:off x="8588366" y="6126852"/>
              <a:ext cx="109537" cy="10953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xmlns="" id="{2413F53D-C9EC-4ACF-96E3-D169BE135242}"/>
              </a:ext>
            </a:extLst>
          </p:cNvPr>
          <p:cNvSpPr txBox="1"/>
          <p:nvPr/>
        </p:nvSpPr>
        <p:spPr>
          <a:xfrm>
            <a:off x="7475188" y="3101525"/>
            <a:ext cx="2098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dP = (3100-G)/20</a:t>
            </a:r>
          </a:p>
          <a:p>
            <a:r>
              <a:rPr lang="en-US" altLang="zh-CN" dirty="0"/>
              <a:t>G/3100 = Cv/100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xmlns="" id="{AF61A2AB-24A5-4DFD-A000-8DD97A5AC00D}"/>
              </a:ext>
            </a:extLst>
          </p:cNvPr>
          <p:cNvSpPr/>
          <p:nvPr/>
        </p:nvSpPr>
        <p:spPr>
          <a:xfrm>
            <a:off x="6926352" y="3845915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/>
              <a:t>P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4375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グループ化 218">
            <a:extLst>
              <a:ext uri="{FF2B5EF4-FFF2-40B4-BE49-F238E27FC236}">
                <a16:creationId xmlns:a16="http://schemas.microsoft.com/office/drawing/2014/main" xmlns="" id="{7504A001-0D1B-4C52-A083-21CA1E97445B}"/>
              </a:ext>
            </a:extLst>
          </p:cNvPr>
          <p:cNvGrpSpPr/>
          <p:nvPr/>
        </p:nvGrpSpPr>
        <p:grpSpPr>
          <a:xfrm>
            <a:off x="520449" y="1032241"/>
            <a:ext cx="4408492" cy="2598085"/>
            <a:chOff x="603570" y="3266354"/>
            <a:chExt cx="5019675" cy="2958277"/>
          </a:xfrm>
        </p:grpSpPr>
        <p:sp>
          <p:nvSpPr>
            <p:cNvPr id="220" name="正方形/長方形 219">
              <a:extLst>
                <a:ext uri="{FF2B5EF4-FFF2-40B4-BE49-F238E27FC236}">
                  <a16:creationId xmlns:a16="http://schemas.microsoft.com/office/drawing/2014/main" xmlns="" id="{03B2A81A-1A4A-42BF-8280-22AA5835746D}"/>
                </a:ext>
              </a:extLst>
            </p:cNvPr>
            <p:cNvSpPr/>
            <p:nvPr/>
          </p:nvSpPr>
          <p:spPr>
            <a:xfrm>
              <a:off x="603571" y="4400113"/>
              <a:ext cx="5019674" cy="1143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21" name="正方形/長方形 220">
              <a:extLst>
                <a:ext uri="{FF2B5EF4-FFF2-40B4-BE49-F238E27FC236}">
                  <a16:creationId xmlns:a16="http://schemas.microsoft.com/office/drawing/2014/main" xmlns="" id="{2072AC76-9305-47D3-BC93-80D8E151BB86}"/>
                </a:ext>
              </a:extLst>
            </p:cNvPr>
            <p:cNvSpPr/>
            <p:nvPr/>
          </p:nvSpPr>
          <p:spPr>
            <a:xfrm>
              <a:off x="603571" y="3328551"/>
              <a:ext cx="1849754" cy="8620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</a:rPr>
                <a:t>      AHU</a:t>
              </a:r>
              <a:endParaRPr kumimoji="1" lang="ja-JP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222" name="図 221">
              <a:extLst>
                <a:ext uri="{FF2B5EF4-FFF2-40B4-BE49-F238E27FC236}">
                  <a16:creationId xmlns:a16="http://schemas.microsoft.com/office/drawing/2014/main" xmlns="" id="{791223E9-D52D-4640-A6C2-7AAFE35ED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6106" y="4928267"/>
              <a:ext cx="816195" cy="522700"/>
            </a:xfrm>
            <a:prstGeom prst="rect">
              <a:avLst/>
            </a:prstGeom>
          </p:spPr>
        </p:pic>
        <p:pic>
          <p:nvPicPr>
            <p:cNvPr id="223" name="図 222">
              <a:extLst>
                <a:ext uri="{FF2B5EF4-FFF2-40B4-BE49-F238E27FC236}">
                  <a16:creationId xmlns:a16="http://schemas.microsoft.com/office/drawing/2014/main" xmlns="" id="{8DF61BD0-891C-42F8-8993-97CA59C3A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4763" y="4928267"/>
              <a:ext cx="816195" cy="522700"/>
            </a:xfrm>
            <a:prstGeom prst="rect">
              <a:avLst/>
            </a:prstGeom>
          </p:spPr>
        </p:pic>
        <p:pic>
          <p:nvPicPr>
            <p:cNvPr id="224" name="図 223">
              <a:extLst>
                <a:ext uri="{FF2B5EF4-FFF2-40B4-BE49-F238E27FC236}">
                  <a16:creationId xmlns:a16="http://schemas.microsoft.com/office/drawing/2014/main" xmlns="" id="{3EECAC7B-A2F1-4E9D-90BB-D8DA1B079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3966" y="4928267"/>
              <a:ext cx="816195" cy="522700"/>
            </a:xfrm>
            <a:prstGeom prst="rect">
              <a:avLst/>
            </a:prstGeom>
          </p:spPr>
        </p:pic>
        <p:sp>
          <p:nvSpPr>
            <p:cNvPr id="225" name="正方形/長方形 224">
              <a:extLst>
                <a:ext uri="{FF2B5EF4-FFF2-40B4-BE49-F238E27FC236}">
                  <a16:creationId xmlns:a16="http://schemas.microsoft.com/office/drawing/2014/main" xmlns="" id="{0B98234D-BB87-4889-BE6F-CCDD9949F531}"/>
                </a:ext>
              </a:extLst>
            </p:cNvPr>
            <p:cNvSpPr/>
            <p:nvPr/>
          </p:nvSpPr>
          <p:spPr>
            <a:xfrm rot="16200000">
              <a:off x="1373223" y="5312893"/>
              <a:ext cx="1710218" cy="11325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26" name="正方形/長方形 225">
              <a:extLst>
                <a:ext uri="{FF2B5EF4-FFF2-40B4-BE49-F238E27FC236}">
                  <a16:creationId xmlns:a16="http://schemas.microsoft.com/office/drawing/2014/main" xmlns="" id="{036918D5-E879-41DB-B607-881781BD0544}"/>
                </a:ext>
              </a:extLst>
            </p:cNvPr>
            <p:cNvSpPr/>
            <p:nvPr/>
          </p:nvSpPr>
          <p:spPr>
            <a:xfrm rot="16200000">
              <a:off x="3102280" y="5312892"/>
              <a:ext cx="1710218" cy="11325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227" name="グループ化 226">
              <a:extLst>
                <a:ext uri="{FF2B5EF4-FFF2-40B4-BE49-F238E27FC236}">
                  <a16:creationId xmlns:a16="http://schemas.microsoft.com/office/drawing/2014/main" xmlns="" id="{7B574812-EC3C-45D0-8DB9-ECBB31E4F5E4}"/>
                </a:ext>
              </a:extLst>
            </p:cNvPr>
            <p:cNvGrpSpPr/>
            <p:nvPr/>
          </p:nvGrpSpPr>
          <p:grpSpPr>
            <a:xfrm>
              <a:off x="707183" y="3526064"/>
              <a:ext cx="563138" cy="563138"/>
              <a:chOff x="1144110" y="1822662"/>
              <a:chExt cx="563138" cy="563138"/>
            </a:xfrm>
          </p:grpSpPr>
          <p:sp>
            <p:nvSpPr>
              <p:cNvPr id="243" name="楕円 242">
                <a:extLst>
                  <a:ext uri="{FF2B5EF4-FFF2-40B4-BE49-F238E27FC236}">
                    <a16:creationId xmlns:a16="http://schemas.microsoft.com/office/drawing/2014/main" xmlns="" id="{62A73CA5-AA72-4FC8-8CE2-34F06B9440D7}"/>
                  </a:ext>
                </a:extLst>
              </p:cNvPr>
              <p:cNvSpPr/>
              <p:nvPr/>
            </p:nvSpPr>
            <p:spPr>
              <a:xfrm>
                <a:off x="1144110" y="1822662"/>
                <a:ext cx="563138" cy="5631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  <p:sp>
            <p:nvSpPr>
              <p:cNvPr id="244" name="二等辺三角形 243">
                <a:extLst>
                  <a:ext uri="{FF2B5EF4-FFF2-40B4-BE49-F238E27FC236}">
                    <a16:creationId xmlns:a16="http://schemas.microsoft.com/office/drawing/2014/main" xmlns="" id="{D3CEECF7-5716-4E2F-8AF1-06CCA13D3AFA}"/>
                  </a:ext>
                </a:extLst>
              </p:cNvPr>
              <p:cNvSpPr/>
              <p:nvPr/>
            </p:nvSpPr>
            <p:spPr>
              <a:xfrm rot="10800000">
                <a:off x="1195861" y="1972811"/>
                <a:ext cx="459638" cy="396240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200"/>
              </a:p>
            </p:txBody>
          </p:sp>
        </p:grpSp>
        <p:sp>
          <p:nvSpPr>
            <p:cNvPr id="228" name="正方形/長方形 227">
              <a:extLst>
                <a:ext uri="{FF2B5EF4-FFF2-40B4-BE49-F238E27FC236}">
                  <a16:creationId xmlns:a16="http://schemas.microsoft.com/office/drawing/2014/main" xmlns="" id="{7D7B1E73-BA3B-4837-82D0-BF2AC132D411}"/>
                </a:ext>
              </a:extLst>
            </p:cNvPr>
            <p:cNvSpPr/>
            <p:nvPr/>
          </p:nvSpPr>
          <p:spPr>
            <a:xfrm>
              <a:off x="603570" y="3328551"/>
              <a:ext cx="5019675" cy="289608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/>
            </a:p>
          </p:txBody>
        </p:sp>
        <p:sp>
          <p:nvSpPr>
            <p:cNvPr id="229" name="正方形/長方形 228">
              <a:extLst>
                <a:ext uri="{FF2B5EF4-FFF2-40B4-BE49-F238E27FC236}">
                  <a16:creationId xmlns:a16="http://schemas.microsoft.com/office/drawing/2014/main" xmlns="" id="{B0D5B5C9-C1AE-4766-BFF4-B063656A1F3F}"/>
                </a:ext>
              </a:extLst>
            </p:cNvPr>
            <p:cNvSpPr/>
            <p:nvPr/>
          </p:nvSpPr>
          <p:spPr>
            <a:xfrm>
              <a:off x="1836105" y="3266354"/>
              <a:ext cx="475723" cy="124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30" name="正方形/長方形 229">
              <a:extLst>
                <a:ext uri="{FF2B5EF4-FFF2-40B4-BE49-F238E27FC236}">
                  <a16:creationId xmlns:a16="http://schemas.microsoft.com/office/drawing/2014/main" xmlns="" id="{D7216FD0-7724-462C-9238-5ACF5714653D}"/>
                </a:ext>
              </a:extLst>
            </p:cNvPr>
            <p:cNvSpPr/>
            <p:nvPr/>
          </p:nvSpPr>
          <p:spPr>
            <a:xfrm rot="5400000">
              <a:off x="2215464" y="3715929"/>
              <a:ext cx="475723" cy="124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grpSp>
          <p:nvGrpSpPr>
            <p:cNvPr id="231" name="グループ化 230">
              <a:extLst>
                <a:ext uri="{FF2B5EF4-FFF2-40B4-BE49-F238E27FC236}">
                  <a16:creationId xmlns:a16="http://schemas.microsoft.com/office/drawing/2014/main" xmlns="" id="{AB3AFD75-3E7C-45E7-80CA-069DF2302E62}"/>
                </a:ext>
              </a:extLst>
            </p:cNvPr>
            <p:cNvGrpSpPr/>
            <p:nvPr/>
          </p:nvGrpSpPr>
          <p:grpSpPr>
            <a:xfrm>
              <a:off x="5155533" y="3639501"/>
              <a:ext cx="194180" cy="552450"/>
              <a:chOff x="6483350" y="3886200"/>
              <a:chExt cx="384175" cy="1092994"/>
            </a:xfrm>
          </p:grpSpPr>
          <p:cxnSp>
            <p:nvCxnSpPr>
              <p:cNvPr id="240" name="直線コネクタ 239">
                <a:extLst>
                  <a:ext uri="{FF2B5EF4-FFF2-40B4-BE49-F238E27FC236}">
                    <a16:creationId xmlns:a16="http://schemas.microsoft.com/office/drawing/2014/main" xmlns="" id="{CBD00128-1367-453B-A76D-580FE2F42897}"/>
                  </a:ext>
                </a:extLst>
              </p:cNvPr>
              <p:cNvCxnSpPr/>
              <p:nvPr/>
            </p:nvCxnSpPr>
            <p:spPr>
              <a:xfrm flipV="1">
                <a:off x="6483350" y="3886200"/>
                <a:ext cx="196850" cy="4635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線コネクタ 240">
                <a:extLst>
                  <a:ext uri="{FF2B5EF4-FFF2-40B4-BE49-F238E27FC236}">
                    <a16:creationId xmlns:a16="http://schemas.microsoft.com/office/drawing/2014/main" xmlns="" id="{D51DF980-B522-4E26-8D05-272D5098E4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3350" y="4349750"/>
                <a:ext cx="3841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線コネクタ 241">
                <a:extLst>
                  <a:ext uri="{FF2B5EF4-FFF2-40B4-BE49-F238E27FC236}">
                    <a16:creationId xmlns:a16="http://schemas.microsoft.com/office/drawing/2014/main" xmlns="" id="{55B8823C-D4DF-4BBB-B9AC-C3538B1C7D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200" y="3886200"/>
                <a:ext cx="0" cy="10929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2" name="テキスト ボックス 231">
              <a:extLst>
                <a:ext uri="{FF2B5EF4-FFF2-40B4-BE49-F238E27FC236}">
                  <a16:creationId xmlns:a16="http://schemas.microsoft.com/office/drawing/2014/main" xmlns="" id="{6FE7F566-92CB-4FC0-8F25-A2B22E252DC4}"/>
                </a:ext>
              </a:extLst>
            </p:cNvPr>
            <p:cNvSpPr txBox="1"/>
            <p:nvPr/>
          </p:nvSpPr>
          <p:spPr>
            <a:xfrm>
              <a:off x="4976583" y="3877812"/>
              <a:ext cx="357901" cy="366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" dirty="0"/>
                <a:t>N</a:t>
              </a:r>
              <a:endParaRPr kumimoji="1" lang="ja-JP" altLang="en-US" sz="1200" dirty="0"/>
            </a:p>
          </p:txBody>
        </p:sp>
        <p:sp>
          <p:nvSpPr>
            <p:cNvPr id="233" name="正方形/長方形 232">
              <a:extLst>
                <a:ext uri="{FF2B5EF4-FFF2-40B4-BE49-F238E27FC236}">
                  <a16:creationId xmlns:a16="http://schemas.microsoft.com/office/drawing/2014/main" xmlns="" id="{32A24D6E-E1EF-4295-AE06-BF9BE6773A69}"/>
                </a:ext>
              </a:extLst>
            </p:cNvPr>
            <p:cNvSpPr/>
            <p:nvPr/>
          </p:nvSpPr>
          <p:spPr>
            <a:xfrm>
              <a:off x="902618" y="4086639"/>
              <a:ext cx="172268" cy="7139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34" name="正方形/長方形 233">
              <a:extLst>
                <a:ext uri="{FF2B5EF4-FFF2-40B4-BE49-F238E27FC236}">
                  <a16:creationId xmlns:a16="http://schemas.microsoft.com/office/drawing/2014/main" xmlns="" id="{10938A70-5E3E-4660-94A4-76C81AD86827}"/>
                </a:ext>
              </a:extLst>
            </p:cNvPr>
            <p:cNvSpPr/>
            <p:nvPr/>
          </p:nvSpPr>
          <p:spPr>
            <a:xfrm rot="5400000">
              <a:off x="1120819" y="4473621"/>
              <a:ext cx="172268" cy="4816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35" name="正方形/長方形 234">
              <a:extLst>
                <a:ext uri="{FF2B5EF4-FFF2-40B4-BE49-F238E27FC236}">
                  <a16:creationId xmlns:a16="http://schemas.microsoft.com/office/drawing/2014/main" xmlns="" id="{CB045528-1516-4269-9FA4-188F11009ED2}"/>
                </a:ext>
              </a:extLst>
            </p:cNvPr>
            <p:cNvSpPr/>
            <p:nvPr/>
          </p:nvSpPr>
          <p:spPr>
            <a:xfrm rot="5400000">
              <a:off x="2138771" y="3938178"/>
              <a:ext cx="132532" cy="15144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36" name="正方形/長方形 235">
              <a:extLst>
                <a:ext uri="{FF2B5EF4-FFF2-40B4-BE49-F238E27FC236}">
                  <a16:creationId xmlns:a16="http://schemas.microsoft.com/office/drawing/2014/main" xmlns="" id="{65B37A34-DA9E-472E-845D-9AFE1845E4B8}"/>
                </a:ext>
              </a:extLst>
            </p:cNvPr>
            <p:cNvSpPr/>
            <p:nvPr/>
          </p:nvSpPr>
          <p:spPr>
            <a:xfrm rot="5400000">
              <a:off x="3777343" y="3809975"/>
              <a:ext cx="94428" cy="17335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37" name="正方形/長方形 236">
              <a:extLst>
                <a:ext uri="{FF2B5EF4-FFF2-40B4-BE49-F238E27FC236}">
                  <a16:creationId xmlns:a16="http://schemas.microsoft.com/office/drawing/2014/main" xmlns="" id="{DBF1814B-B2B4-474E-BFC6-A5B1D4BAC9A4}"/>
                </a:ext>
              </a:extLst>
            </p:cNvPr>
            <p:cNvSpPr/>
            <p:nvPr/>
          </p:nvSpPr>
          <p:spPr>
            <a:xfrm rot="10800000">
              <a:off x="4596904" y="4690655"/>
              <a:ext cx="94428" cy="247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38" name="正方形/長方形 237">
              <a:extLst>
                <a:ext uri="{FF2B5EF4-FFF2-40B4-BE49-F238E27FC236}">
                  <a16:creationId xmlns:a16="http://schemas.microsoft.com/office/drawing/2014/main" xmlns="" id="{FF0EFEFA-746A-4F55-A837-EED0E53BA277}"/>
                </a:ext>
              </a:extLst>
            </p:cNvPr>
            <p:cNvSpPr/>
            <p:nvPr/>
          </p:nvSpPr>
          <p:spPr>
            <a:xfrm rot="10800000">
              <a:off x="2868116" y="4690656"/>
              <a:ext cx="94428" cy="247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39" name="正方形/長方形 238">
              <a:extLst>
                <a:ext uri="{FF2B5EF4-FFF2-40B4-BE49-F238E27FC236}">
                  <a16:creationId xmlns:a16="http://schemas.microsoft.com/office/drawing/2014/main" xmlns="" id="{633BF159-1C6E-4FE0-B442-7117E9B313D5}"/>
                </a:ext>
              </a:extLst>
            </p:cNvPr>
            <p:cNvSpPr/>
            <p:nvPr/>
          </p:nvSpPr>
          <p:spPr>
            <a:xfrm rot="10800000">
              <a:off x="1353370" y="4690656"/>
              <a:ext cx="94428" cy="247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xmlns="" id="{31BB7242-55C2-44A7-BB5E-21068D2BBD59}"/>
              </a:ext>
            </a:extLst>
          </p:cNvPr>
          <p:cNvSpPr txBox="1"/>
          <p:nvPr/>
        </p:nvSpPr>
        <p:spPr>
          <a:xfrm>
            <a:off x="434754" y="473978"/>
            <a:ext cx="238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配管のモデル化</a:t>
            </a:r>
            <a:r>
              <a:rPr lang="en-US" altLang="ja-JP" b="1" dirty="0"/>
              <a:t>(G,P)</a:t>
            </a:r>
            <a:endParaRPr lang="ja-JP" altLang="en-US" b="1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xmlns="" id="{84007313-59BA-4473-B54A-4246DFCE4AE2}"/>
              </a:ext>
            </a:extLst>
          </p:cNvPr>
          <p:cNvCxnSpPr/>
          <p:nvPr/>
        </p:nvCxnSpPr>
        <p:spPr>
          <a:xfrm>
            <a:off x="1105498" y="4760929"/>
            <a:ext cx="757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3" name="グループ化 182">
            <a:extLst>
              <a:ext uri="{FF2B5EF4-FFF2-40B4-BE49-F238E27FC236}">
                <a16:creationId xmlns:a16="http://schemas.microsoft.com/office/drawing/2014/main" xmlns="" id="{ECD2B5A4-3385-4466-BBCD-212B21049D52}"/>
              </a:ext>
            </a:extLst>
          </p:cNvPr>
          <p:cNvGrpSpPr/>
          <p:nvPr/>
        </p:nvGrpSpPr>
        <p:grpSpPr>
          <a:xfrm>
            <a:off x="1871019" y="4382194"/>
            <a:ext cx="165929" cy="757469"/>
            <a:chOff x="1871019" y="4148491"/>
            <a:chExt cx="165929" cy="757469"/>
          </a:xfrm>
        </p:grpSpPr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xmlns="" id="{1DB2A73D-FB6C-4C9B-A21E-C886DC1993E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658213" y="4527226"/>
              <a:ext cx="7574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xmlns="" id="{4BA2A48B-05A6-432B-B025-CCDD5752F6D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736308" y="4527226"/>
              <a:ext cx="26942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xmlns="" id="{663E002E-55D8-49C5-89D1-C3D9258B1CB5}"/>
              </a:ext>
            </a:extLst>
          </p:cNvPr>
          <p:cNvCxnSpPr/>
          <p:nvPr/>
        </p:nvCxnSpPr>
        <p:spPr>
          <a:xfrm>
            <a:off x="2036947" y="4760929"/>
            <a:ext cx="757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xmlns="" id="{9C9A3954-CE49-4D9F-A624-0965843A8DCA}"/>
              </a:ext>
            </a:extLst>
          </p:cNvPr>
          <p:cNvSpPr/>
          <p:nvPr/>
        </p:nvSpPr>
        <p:spPr>
          <a:xfrm>
            <a:off x="2794414" y="4610206"/>
            <a:ext cx="578964" cy="301445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xmlns="" id="{B73288FA-F19E-4423-B5C1-CFFB94BEF921}"/>
              </a:ext>
            </a:extLst>
          </p:cNvPr>
          <p:cNvCxnSpPr/>
          <p:nvPr/>
        </p:nvCxnSpPr>
        <p:spPr>
          <a:xfrm>
            <a:off x="3373378" y="4760927"/>
            <a:ext cx="757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グループ化 90">
            <a:extLst>
              <a:ext uri="{FF2B5EF4-FFF2-40B4-BE49-F238E27FC236}">
                <a16:creationId xmlns:a16="http://schemas.microsoft.com/office/drawing/2014/main" xmlns="" id="{1732CF89-F0CE-4874-AEF3-2AD04167BA32}"/>
              </a:ext>
            </a:extLst>
          </p:cNvPr>
          <p:cNvGrpSpPr/>
          <p:nvPr/>
        </p:nvGrpSpPr>
        <p:grpSpPr>
          <a:xfrm>
            <a:off x="726764" y="4760929"/>
            <a:ext cx="757469" cy="749623"/>
            <a:chOff x="726764" y="4527226"/>
            <a:chExt cx="757469" cy="749623"/>
          </a:xfrm>
        </p:grpSpPr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xmlns="" id="{504AD1FF-85FD-4815-B25F-037C3EBCF840}"/>
                </a:ext>
              </a:extLst>
            </p:cNvPr>
            <p:cNvCxnSpPr/>
            <p:nvPr/>
          </p:nvCxnSpPr>
          <p:spPr>
            <a:xfrm>
              <a:off x="726764" y="5101406"/>
              <a:ext cx="7574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xmlns="" id="{15F9EC91-7550-445A-A29F-5D7C78A59798}"/>
                </a:ext>
              </a:extLst>
            </p:cNvPr>
            <p:cNvCxnSpPr>
              <a:cxnSpLocks/>
            </p:cNvCxnSpPr>
            <p:nvPr/>
          </p:nvCxnSpPr>
          <p:spPr>
            <a:xfrm>
              <a:off x="939684" y="5189128"/>
              <a:ext cx="33162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xmlns="" id="{B912760D-0062-4A20-871A-EEE9A8F91A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5498" y="4527226"/>
              <a:ext cx="0" cy="574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xmlns="" id="{6800A308-A2B4-43AD-A927-45E7894E3C51}"/>
                </a:ext>
              </a:extLst>
            </p:cNvPr>
            <p:cNvCxnSpPr>
              <a:cxnSpLocks/>
            </p:cNvCxnSpPr>
            <p:nvPr/>
          </p:nvCxnSpPr>
          <p:spPr>
            <a:xfrm>
              <a:off x="1022591" y="5276849"/>
              <a:ext cx="16581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xmlns="" id="{2A3D095E-1260-4433-B73D-F009CD64DBE5}"/>
              </a:ext>
            </a:extLst>
          </p:cNvPr>
          <p:cNvCxnSpPr>
            <a:cxnSpLocks/>
          </p:cNvCxnSpPr>
          <p:nvPr/>
        </p:nvCxnSpPr>
        <p:spPr>
          <a:xfrm flipV="1">
            <a:off x="4130844" y="4226682"/>
            <a:ext cx="0" cy="10684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xmlns="" id="{5C35CE7F-1AF8-48B8-BDC2-054E859E8B38}"/>
              </a:ext>
            </a:extLst>
          </p:cNvPr>
          <p:cNvCxnSpPr/>
          <p:nvPr/>
        </p:nvCxnSpPr>
        <p:spPr>
          <a:xfrm>
            <a:off x="4130842" y="5295171"/>
            <a:ext cx="757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xmlns="" id="{1382E3D4-0068-4E85-85E5-47BF7CD2FF23}"/>
              </a:ext>
            </a:extLst>
          </p:cNvPr>
          <p:cNvCxnSpPr/>
          <p:nvPr/>
        </p:nvCxnSpPr>
        <p:spPr>
          <a:xfrm>
            <a:off x="4130840" y="4226684"/>
            <a:ext cx="757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xmlns="" id="{A3AB67A2-7789-49F1-8C25-83A2CF3343F9}"/>
              </a:ext>
            </a:extLst>
          </p:cNvPr>
          <p:cNvSpPr/>
          <p:nvPr/>
        </p:nvSpPr>
        <p:spPr>
          <a:xfrm>
            <a:off x="4888309" y="4075960"/>
            <a:ext cx="578964" cy="301445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xmlns="" id="{A7E657DF-100B-4EF4-BC3C-BE75441CBD44}"/>
              </a:ext>
            </a:extLst>
          </p:cNvPr>
          <p:cNvSpPr/>
          <p:nvPr/>
        </p:nvSpPr>
        <p:spPr>
          <a:xfrm>
            <a:off x="4888307" y="5144447"/>
            <a:ext cx="578964" cy="301445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xmlns="" id="{4D5CDF97-4DA3-4190-8A92-C35026A9AC9E}"/>
              </a:ext>
            </a:extLst>
          </p:cNvPr>
          <p:cNvCxnSpPr/>
          <p:nvPr/>
        </p:nvCxnSpPr>
        <p:spPr>
          <a:xfrm>
            <a:off x="5467271" y="5295169"/>
            <a:ext cx="757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xmlns="" id="{63027706-C450-4AF0-BF28-70920016C63B}"/>
              </a:ext>
            </a:extLst>
          </p:cNvPr>
          <p:cNvCxnSpPr/>
          <p:nvPr/>
        </p:nvCxnSpPr>
        <p:spPr>
          <a:xfrm>
            <a:off x="5467271" y="4226682"/>
            <a:ext cx="757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xmlns="" id="{9E0F7A64-3AA6-4B9D-AB8E-4298701E34C4}"/>
              </a:ext>
            </a:extLst>
          </p:cNvPr>
          <p:cNvGrpSpPr/>
          <p:nvPr/>
        </p:nvGrpSpPr>
        <p:grpSpPr>
          <a:xfrm>
            <a:off x="6226006" y="5148500"/>
            <a:ext cx="578966" cy="297390"/>
            <a:chOff x="3440906" y="4012406"/>
            <a:chExt cx="288132" cy="148001"/>
          </a:xfrm>
        </p:grpSpPr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xmlns="" id="{D17A1A33-FFAC-473B-B30E-B26F266F3043}"/>
                </a:ext>
              </a:extLst>
            </p:cNvPr>
            <p:cNvCxnSpPr>
              <a:cxnSpLocks/>
            </p:cNvCxnSpPr>
            <p:nvPr/>
          </p:nvCxnSpPr>
          <p:spPr>
            <a:xfrm>
              <a:off x="3440906" y="4012406"/>
              <a:ext cx="288132" cy="14763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xmlns="" id="{3EF63322-819D-4455-9A1D-84FA98CE0F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0906" y="4012407"/>
              <a:ext cx="288132" cy="14763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xmlns="" id="{6EA98BA4-2F7E-4658-900C-0BC09F5D60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2022" y="4012771"/>
              <a:ext cx="1" cy="1476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xmlns="" id="{0CFAD1F0-1800-4E98-99A8-34B4492865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8405" y="4012771"/>
              <a:ext cx="1" cy="1476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xmlns="" id="{EB8A01EA-BAE5-49E7-9A8D-B91C4286153B}"/>
              </a:ext>
            </a:extLst>
          </p:cNvPr>
          <p:cNvCxnSpPr/>
          <p:nvPr/>
        </p:nvCxnSpPr>
        <p:spPr>
          <a:xfrm>
            <a:off x="6803700" y="5295169"/>
            <a:ext cx="757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楕円 60">
            <a:extLst>
              <a:ext uri="{FF2B5EF4-FFF2-40B4-BE49-F238E27FC236}">
                <a16:creationId xmlns:a16="http://schemas.microsoft.com/office/drawing/2014/main" xmlns="" id="{514560D6-4F82-4A7D-A1D9-BF676A31BE64}"/>
              </a:ext>
            </a:extLst>
          </p:cNvPr>
          <p:cNvSpPr/>
          <p:nvPr/>
        </p:nvSpPr>
        <p:spPr>
          <a:xfrm>
            <a:off x="7561170" y="5145177"/>
            <a:ext cx="299984" cy="299984"/>
          </a:xfrm>
          <a:prstGeom prst="ellips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xmlns="" id="{E1209EE5-66CE-4548-B505-DA2935BD85BD}"/>
              </a:ext>
            </a:extLst>
          </p:cNvPr>
          <p:cNvCxnSpPr>
            <a:cxnSpLocks/>
          </p:cNvCxnSpPr>
          <p:nvPr/>
        </p:nvCxnSpPr>
        <p:spPr>
          <a:xfrm flipV="1">
            <a:off x="6224736" y="3692436"/>
            <a:ext cx="0" cy="10684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xmlns="" id="{068F906F-B50D-46D5-B419-530F5CFCDA72}"/>
              </a:ext>
            </a:extLst>
          </p:cNvPr>
          <p:cNvCxnSpPr/>
          <p:nvPr/>
        </p:nvCxnSpPr>
        <p:spPr>
          <a:xfrm>
            <a:off x="6224734" y="4760925"/>
            <a:ext cx="757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xmlns="" id="{6EC21366-1440-402C-BD2A-D52AEC45EC94}"/>
              </a:ext>
            </a:extLst>
          </p:cNvPr>
          <p:cNvCxnSpPr/>
          <p:nvPr/>
        </p:nvCxnSpPr>
        <p:spPr>
          <a:xfrm>
            <a:off x="6224732" y="3692438"/>
            <a:ext cx="757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xmlns="" id="{E92C3C08-8410-4FB9-AA4F-F18EF6108662}"/>
              </a:ext>
            </a:extLst>
          </p:cNvPr>
          <p:cNvSpPr/>
          <p:nvPr/>
        </p:nvSpPr>
        <p:spPr>
          <a:xfrm>
            <a:off x="6982202" y="3541715"/>
            <a:ext cx="578964" cy="301445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xmlns="" id="{AED6759F-5A0A-4F46-8742-53B9B831289E}"/>
              </a:ext>
            </a:extLst>
          </p:cNvPr>
          <p:cNvSpPr/>
          <p:nvPr/>
        </p:nvSpPr>
        <p:spPr>
          <a:xfrm>
            <a:off x="6982200" y="4610202"/>
            <a:ext cx="578964" cy="301445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xmlns="" id="{39ACDC56-CFF4-4A4E-9694-173D6AE9949C}"/>
              </a:ext>
            </a:extLst>
          </p:cNvPr>
          <p:cNvCxnSpPr/>
          <p:nvPr/>
        </p:nvCxnSpPr>
        <p:spPr>
          <a:xfrm>
            <a:off x="7561164" y="4760923"/>
            <a:ext cx="757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xmlns="" id="{3E4D4469-53F5-4B8C-8A50-FF4DA02F2093}"/>
              </a:ext>
            </a:extLst>
          </p:cNvPr>
          <p:cNvCxnSpPr/>
          <p:nvPr/>
        </p:nvCxnSpPr>
        <p:spPr>
          <a:xfrm>
            <a:off x="7561164" y="3692436"/>
            <a:ext cx="757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xmlns="" id="{81F6E328-750B-4BCF-BF3E-6497B72F8807}"/>
              </a:ext>
            </a:extLst>
          </p:cNvPr>
          <p:cNvGrpSpPr/>
          <p:nvPr/>
        </p:nvGrpSpPr>
        <p:grpSpPr>
          <a:xfrm>
            <a:off x="8319899" y="4614255"/>
            <a:ext cx="578966" cy="297390"/>
            <a:chOff x="3440906" y="4012406"/>
            <a:chExt cx="288132" cy="148001"/>
          </a:xfrm>
        </p:grpSpPr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xmlns="" id="{C19E84AB-9A84-4AAC-9705-902B9B30DB6D}"/>
                </a:ext>
              </a:extLst>
            </p:cNvPr>
            <p:cNvCxnSpPr>
              <a:cxnSpLocks/>
            </p:cNvCxnSpPr>
            <p:nvPr/>
          </p:nvCxnSpPr>
          <p:spPr>
            <a:xfrm>
              <a:off x="3440906" y="4012406"/>
              <a:ext cx="288132" cy="14763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xmlns="" id="{A132AD50-1E1A-4372-9838-BE0D0C2307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0906" y="4012407"/>
              <a:ext cx="288132" cy="14763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xmlns="" id="{FFDAF028-6E41-4EF6-BBC9-BD4ACEFA7A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2022" y="4012771"/>
              <a:ext cx="1" cy="1476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xmlns="" id="{10C389AE-7AFE-4C63-BC2C-1E30BB9D40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8405" y="4012771"/>
              <a:ext cx="1" cy="1476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xmlns="" id="{9235DF3D-9FDA-4724-BE78-3E17979F3F92}"/>
              </a:ext>
            </a:extLst>
          </p:cNvPr>
          <p:cNvCxnSpPr/>
          <p:nvPr/>
        </p:nvCxnSpPr>
        <p:spPr>
          <a:xfrm>
            <a:off x="8897593" y="4760923"/>
            <a:ext cx="757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楕円 74">
            <a:extLst>
              <a:ext uri="{FF2B5EF4-FFF2-40B4-BE49-F238E27FC236}">
                <a16:creationId xmlns:a16="http://schemas.microsoft.com/office/drawing/2014/main" xmlns="" id="{8350427E-8943-49C5-8E91-34C53161860A}"/>
              </a:ext>
            </a:extLst>
          </p:cNvPr>
          <p:cNvSpPr/>
          <p:nvPr/>
        </p:nvSpPr>
        <p:spPr>
          <a:xfrm>
            <a:off x="9655062" y="4610931"/>
            <a:ext cx="299984" cy="299984"/>
          </a:xfrm>
          <a:prstGeom prst="ellips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xmlns="" id="{84CE34B4-CB5E-4FAC-ABAB-87CB1747797A}"/>
              </a:ext>
            </a:extLst>
          </p:cNvPr>
          <p:cNvSpPr/>
          <p:nvPr/>
        </p:nvSpPr>
        <p:spPr>
          <a:xfrm>
            <a:off x="8318629" y="3541715"/>
            <a:ext cx="578964" cy="301445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xmlns="" id="{41CA81B1-5A1E-470E-831B-103EAA53228D}"/>
              </a:ext>
            </a:extLst>
          </p:cNvPr>
          <p:cNvCxnSpPr/>
          <p:nvPr/>
        </p:nvCxnSpPr>
        <p:spPr>
          <a:xfrm>
            <a:off x="8897593" y="3692436"/>
            <a:ext cx="757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グループ化 77">
            <a:extLst>
              <a:ext uri="{FF2B5EF4-FFF2-40B4-BE49-F238E27FC236}">
                <a16:creationId xmlns:a16="http://schemas.microsoft.com/office/drawing/2014/main" xmlns="" id="{36661C76-C4C9-4106-A623-33A895491BDE}"/>
              </a:ext>
            </a:extLst>
          </p:cNvPr>
          <p:cNvGrpSpPr/>
          <p:nvPr/>
        </p:nvGrpSpPr>
        <p:grpSpPr>
          <a:xfrm>
            <a:off x="9656328" y="3545768"/>
            <a:ext cx="578966" cy="297390"/>
            <a:chOff x="3440906" y="4012406"/>
            <a:chExt cx="288132" cy="148001"/>
          </a:xfrm>
        </p:grpSpPr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xmlns="" id="{C468E7D9-28BF-42D6-A7F5-975940C265C1}"/>
                </a:ext>
              </a:extLst>
            </p:cNvPr>
            <p:cNvCxnSpPr>
              <a:cxnSpLocks/>
            </p:cNvCxnSpPr>
            <p:nvPr/>
          </p:nvCxnSpPr>
          <p:spPr>
            <a:xfrm>
              <a:off x="3440906" y="4012406"/>
              <a:ext cx="288132" cy="14763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xmlns="" id="{D9190DC2-F3FB-40C9-B9D7-969FEDC181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0906" y="4012407"/>
              <a:ext cx="288132" cy="14763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xmlns="" id="{277F86A0-5555-479C-B28D-9D0F31D26E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2022" y="4012771"/>
              <a:ext cx="1" cy="1476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xmlns="" id="{6EE07E00-6F7E-440C-9CE1-85B9F1EE93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8405" y="4012771"/>
              <a:ext cx="1" cy="1476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xmlns="" id="{0007E379-3614-46F3-AE6F-8C33BBB10FDB}"/>
              </a:ext>
            </a:extLst>
          </p:cNvPr>
          <p:cNvCxnSpPr/>
          <p:nvPr/>
        </p:nvCxnSpPr>
        <p:spPr>
          <a:xfrm>
            <a:off x="10234023" y="3692436"/>
            <a:ext cx="757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楕円 83">
            <a:extLst>
              <a:ext uri="{FF2B5EF4-FFF2-40B4-BE49-F238E27FC236}">
                <a16:creationId xmlns:a16="http://schemas.microsoft.com/office/drawing/2014/main" xmlns="" id="{E99D64D3-9502-46CB-B96C-31B53FD6E432}"/>
              </a:ext>
            </a:extLst>
          </p:cNvPr>
          <p:cNvSpPr/>
          <p:nvPr/>
        </p:nvSpPr>
        <p:spPr>
          <a:xfrm>
            <a:off x="10991492" y="3542444"/>
            <a:ext cx="299984" cy="299984"/>
          </a:xfrm>
          <a:prstGeom prst="ellips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xmlns="" id="{C0E0CA2F-FA7A-4EE7-BB9C-B655A7261D78}"/>
              </a:ext>
            </a:extLst>
          </p:cNvPr>
          <p:cNvGrpSpPr/>
          <p:nvPr/>
        </p:nvGrpSpPr>
        <p:grpSpPr>
          <a:xfrm>
            <a:off x="7500700" y="5441106"/>
            <a:ext cx="420923" cy="416563"/>
            <a:chOff x="726764" y="4527226"/>
            <a:chExt cx="757469" cy="749623"/>
          </a:xfrm>
        </p:grpSpPr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xmlns="" id="{101526A6-6768-4603-A730-8342B332766B}"/>
                </a:ext>
              </a:extLst>
            </p:cNvPr>
            <p:cNvCxnSpPr/>
            <p:nvPr/>
          </p:nvCxnSpPr>
          <p:spPr>
            <a:xfrm>
              <a:off x="726764" y="5101406"/>
              <a:ext cx="7574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xmlns="" id="{31EF55CD-1633-4BC6-B559-F66E0C3176E3}"/>
                </a:ext>
              </a:extLst>
            </p:cNvPr>
            <p:cNvCxnSpPr>
              <a:cxnSpLocks/>
            </p:cNvCxnSpPr>
            <p:nvPr/>
          </p:nvCxnSpPr>
          <p:spPr>
            <a:xfrm>
              <a:off x="939684" y="5189128"/>
              <a:ext cx="33162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>
              <a:extLst>
                <a:ext uri="{FF2B5EF4-FFF2-40B4-BE49-F238E27FC236}">
                  <a16:creationId xmlns:a16="http://schemas.microsoft.com/office/drawing/2014/main" xmlns="" id="{378B3A96-4386-4FF2-9DB2-69FAD506A7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5498" y="4527226"/>
              <a:ext cx="0" cy="574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xmlns="" id="{984A4122-0694-468F-9DFB-4F4EDA185A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2591" y="5276849"/>
              <a:ext cx="16581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グループ化 96">
            <a:extLst>
              <a:ext uri="{FF2B5EF4-FFF2-40B4-BE49-F238E27FC236}">
                <a16:creationId xmlns:a16="http://schemas.microsoft.com/office/drawing/2014/main" xmlns="" id="{475008CB-8608-45C3-8322-44E8063B4C58}"/>
              </a:ext>
            </a:extLst>
          </p:cNvPr>
          <p:cNvGrpSpPr/>
          <p:nvPr/>
        </p:nvGrpSpPr>
        <p:grpSpPr>
          <a:xfrm>
            <a:off x="9594592" y="4918546"/>
            <a:ext cx="420923" cy="416563"/>
            <a:chOff x="726764" y="4527226"/>
            <a:chExt cx="757469" cy="749623"/>
          </a:xfrm>
        </p:grpSpPr>
        <p:cxnSp>
          <p:nvCxnSpPr>
            <p:cNvPr id="98" name="直線コネクタ 97">
              <a:extLst>
                <a:ext uri="{FF2B5EF4-FFF2-40B4-BE49-F238E27FC236}">
                  <a16:creationId xmlns:a16="http://schemas.microsoft.com/office/drawing/2014/main" xmlns="" id="{279A84CA-0047-4053-A47E-2C941931F3CB}"/>
                </a:ext>
              </a:extLst>
            </p:cNvPr>
            <p:cNvCxnSpPr/>
            <p:nvPr/>
          </p:nvCxnSpPr>
          <p:spPr>
            <a:xfrm>
              <a:off x="726764" y="5101406"/>
              <a:ext cx="7574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コネクタ 98">
              <a:extLst>
                <a:ext uri="{FF2B5EF4-FFF2-40B4-BE49-F238E27FC236}">
                  <a16:creationId xmlns:a16="http://schemas.microsoft.com/office/drawing/2014/main" xmlns="" id="{CE65E107-D14A-40AE-9539-0A3E27187C34}"/>
                </a:ext>
              </a:extLst>
            </p:cNvPr>
            <p:cNvCxnSpPr>
              <a:cxnSpLocks/>
            </p:cNvCxnSpPr>
            <p:nvPr/>
          </p:nvCxnSpPr>
          <p:spPr>
            <a:xfrm>
              <a:off x="939684" y="5189128"/>
              <a:ext cx="33162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コネクタ 99">
              <a:extLst>
                <a:ext uri="{FF2B5EF4-FFF2-40B4-BE49-F238E27FC236}">
                  <a16:creationId xmlns:a16="http://schemas.microsoft.com/office/drawing/2014/main" xmlns="" id="{5DA0728C-8549-41D7-88BD-DB32D2596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5498" y="4527226"/>
              <a:ext cx="0" cy="574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コネクタ 100">
              <a:extLst>
                <a:ext uri="{FF2B5EF4-FFF2-40B4-BE49-F238E27FC236}">
                  <a16:creationId xmlns:a16="http://schemas.microsoft.com/office/drawing/2014/main" xmlns="" id="{70047347-7EF3-43FB-8C06-C3F7B4710F89}"/>
                </a:ext>
              </a:extLst>
            </p:cNvPr>
            <p:cNvCxnSpPr>
              <a:cxnSpLocks/>
            </p:cNvCxnSpPr>
            <p:nvPr/>
          </p:nvCxnSpPr>
          <p:spPr>
            <a:xfrm>
              <a:off x="1022591" y="5276849"/>
              <a:ext cx="16581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グループ化 101">
            <a:extLst>
              <a:ext uri="{FF2B5EF4-FFF2-40B4-BE49-F238E27FC236}">
                <a16:creationId xmlns:a16="http://schemas.microsoft.com/office/drawing/2014/main" xmlns="" id="{CFC8C706-1533-4008-AC88-1C5D5F4EACAD}"/>
              </a:ext>
            </a:extLst>
          </p:cNvPr>
          <p:cNvGrpSpPr/>
          <p:nvPr/>
        </p:nvGrpSpPr>
        <p:grpSpPr>
          <a:xfrm>
            <a:off x="10931875" y="3838372"/>
            <a:ext cx="420923" cy="416563"/>
            <a:chOff x="726764" y="4527226"/>
            <a:chExt cx="757469" cy="749623"/>
          </a:xfrm>
        </p:grpSpPr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xmlns="" id="{28F548A2-D525-4FE9-9A87-4760118E9258}"/>
                </a:ext>
              </a:extLst>
            </p:cNvPr>
            <p:cNvCxnSpPr/>
            <p:nvPr/>
          </p:nvCxnSpPr>
          <p:spPr>
            <a:xfrm>
              <a:off x="726764" y="5101406"/>
              <a:ext cx="7574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コネクタ 103">
              <a:extLst>
                <a:ext uri="{FF2B5EF4-FFF2-40B4-BE49-F238E27FC236}">
                  <a16:creationId xmlns:a16="http://schemas.microsoft.com/office/drawing/2014/main" xmlns="" id="{E1AAB29A-4D5F-4D09-A620-0076A8DACC88}"/>
                </a:ext>
              </a:extLst>
            </p:cNvPr>
            <p:cNvCxnSpPr>
              <a:cxnSpLocks/>
            </p:cNvCxnSpPr>
            <p:nvPr/>
          </p:nvCxnSpPr>
          <p:spPr>
            <a:xfrm>
              <a:off x="939684" y="5189128"/>
              <a:ext cx="33162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xmlns="" id="{CFA920DB-DB77-4D80-9DE0-A035EAE1D6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5498" y="4527226"/>
              <a:ext cx="0" cy="574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コネクタ 105">
              <a:extLst>
                <a:ext uri="{FF2B5EF4-FFF2-40B4-BE49-F238E27FC236}">
                  <a16:creationId xmlns:a16="http://schemas.microsoft.com/office/drawing/2014/main" xmlns="" id="{BF1E3FDE-438A-4EB1-9330-8A87BA42F90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591" y="5276849"/>
              <a:ext cx="16581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xmlns="" id="{25EBA945-698E-4461-B5AF-5F4E1D873647}"/>
              </a:ext>
            </a:extLst>
          </p:cNvPr>
          <p:cNvSpPr txBox="1"/>
          <p:nvPr/>
        </p:nvSpPr>
        <p:spPr>
          <a:xfrm>
            <a:off x="3940677" y="3033908"/>
            <a:ext cx="62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Cv1</a:t>
            </a:r>
            <a:endParaRPr kumimoji="1" lang="ja-JP" altLang="en-US" dirty="0"/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xmlns="" id="{9430A35F-24B6-4C74-818A-A0556621CA2D}"/>
              </a:ext>
            </a:extLst>
          </p:cNvPr>
          <p:cNvSpPr txBox="1"/>
          <p:nvPr/>
        </p:nvSpPr>
        <p:spPr>
          <a:xfrm>
            <a:off x="2415680" y="3033908"/>
            <a:ext cx="640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Cv</a:t>
            </a:r>
            <a:r>
              <a:rPr kumimoji="1" lang="en-US" altLang="zh-CN" dirty="0"/>
              <a:t>2</a:t>
            </a:r>
            <a:endParaRPr kumimoji="1" lang="ja-JP" altLang="en-US" dirty="0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xmlns="" id="{6F8A6213-BA37-49E4-87B1-E84D05C2D9A1}"/>
              </a:ext>
            </a:extLst>
          </p:cNvPr>
          <p:cNvSpPr txBox="1"/>
          <p:nvPr/>
        </p:nvSpPr>
        <p:spPr>
          <a:xfrm>
            <a:off x="953762" y="3033908"/>
            <a:ext cx="700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Cv</a:t>
            </a:r>
            <a:r>
              <a:rPr kumimoji="1" lang="en-US" altLang="zh-CN" dirty="0"/>
              <a:t>3</a:t>
            </a:r>
            <a:endParaRPr kumimoji="1" lang="ja-JP" altLang="en-US" dirty="0"/>
          </a:p>
        </p:txBody>
      </p:sp>
      <p:sp>
        <p:nvSpPr>
          <p:cNvPr id="175" name="テキスト ボックス 174">
            <a:extLst>
              <a:ext uri="{FF2B5EF4-FFF2-40B4-BE49-F238E27FC236}">
                <a16:creationId xmlns:a16="http://schemas.microsoft.com/office/drawing/2014/main" xmlns="" id="{A2E04373-B976-4E99-B8D3-C44310D8BD82}"/>
              </a:ext>
            </a:extLst>
          </p:cNvPr>
          <p:cNvSpPr txBox="1"/>
          <p:nvPr/>
        </p:nvSpPr>
        <p:spPr>
          <a:xfrm>
            <a:off x="7545426" y="437487"/>
            <a:ext cx="31854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配管　</a:t>
            </a:r>
            <a:r>
              <a:rPr lang="en-US" altLang="ja-JP" b="1" dirty="0"/>
              <a:t>dP</a:t>
            </a:r>
            <a:r>
              <a:rPr lang="zh-CN" altLang="en-US" b="1" dirty="0"/>
              <a:t> </a:t>
            </a:r>
            <a:r>
              <a:rPr lang="en-US" altLang="zh-CN" b="1" dirty="0"/>
              <a:t>=</a:t>
            </a:r>
            <a:r>
              <a:rPr lang="zh-CN" altLang="en-US" b="1" dirty="0"/>
              <a:t> </a:t>
            </a:r>
            <a:r>
              <a:rPr lang="en-US" altLang="zh-CN" b="1" dirty="0"/>
              <a:t>SG</a:t>
            </a:r>
            <a:r>
              <a:rPr lang="en-US" altLang="zh-CN" b="1" baseline="30000" dirty="0"/>
              <a:t>2</a:t>
            </a:r>
          </a:p>
          <a:p>
            <a:endParaRPr lang="en-US" altLang="ja-JP" dirty="0"/>
          </a:p>
          <a:p>
            <a:r>
              <a:rPr lang="ja-JP" altLang="en-US" dirty="0"/>
              <a:t>ダンプ</a:t>
            </a:r>
            <a:r>
              <a:rPr lang="en-US" altLang="ja-JP" dirty="0"/>
              <a:t>*</a:t>
            </a:r>
            <a:r>
              <a:rPr lang="ja-JP" altLang="en-US" b="1" dirty="0"/>
              <a:t>　</a:t>
            </a:r>
            <a:r>
              <a:rPr lang="en-US" altLang="zh-CN" b="1" dirty="0"/>
              <a:t>d</a:t>
            </a:r>
            <a:r>
              <a:rPr lang="en-US" altLang="ja-JP" b="1" dirty="0"/>
              <a:t>P = (3100-G)/20</a:t>
            </a:r>
          </a:p>
          <a:p>
            <a:endParaRPr lang="en-US" altLang="ja-JP" b="1" dirty="0"/>
          </a:p>
          <a:p>
            <a:r>
              <a:rPr lang="ja-JP" altLang="en-US" dirty="0"/>
              <a:t>末端</a:t>
            </a:r>
            <a:r>
              <a:rPr lang="zh-CN" altLang="en-US" dirty="0"/>
              <a:t>（</a:t>
            </a:r>
            <a:r>
              <a:rPr lang="ja-JP" altLang="en-US" dirty="0"/>
              <a:t>吹き出し口</a:t>
            </a:r>
            <a:r>
              <a:rPr lang="zh-CN" altLang="en-US" dirty="0"/>
              <a:t>）</a:t>
            </a:r>
            <a:r>
              <a:rPr lang="ja-JP" altLang="en-US" dirty="0"/>
              <a:t>≧</a:t>
            </a:r>
            <a:r>
              <a:rPr lang="en-US" altLang="ja-JP" dirty="0"/>
              <a:t>30</a:t>
            </a:r>
            <a:r>
              <a:rPr lang="en-US" altLang="zh-CN" dirty="0"/>
              <a:t>pa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AHU</a:t>
            </a:r>
            <a:r>
              <a:rPr lang="ja-JP" altLang="en-US" dirty="0"/>
              <a:t>ファン　　    大気圧</a:t>
            </a:r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xmlns="" id="{72C823EB-A41B-44E9-93A5-E7431ACEA4FD}"/>
              </a:ext>
            </a:extLst>
          </p:cNvPr>
          <p:cNvSpPr/>
          <p:nvPr/>
        </p:nvSpPr>
        <p:spPr>
          <a:xfrm>
            <a:off x="6803700" y="442789"/>
            <a:ext cx="578964" cy="301445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77" name="グループ化 176">
            <a:extLst>
              <a:ext uri="{FF2B5EF4-FFF2-40B4-BE49-F238E27FC236}">
                <a16:creationId xmlns:a16="http://schemas.microsoft.com/office/drawing/2014/main" xmlns="" id="{DED2FF0B-16CF-4900-9C66-4DCD72C06F79}"/>
              </a:ext>
            </a:extLst>
          </p:cNvPr>
          <p:cNvGrpSpPr/>
          <p:nvPr/>
        </p:nvGrpSpPr>
        <p:grpSpPr>
          <a:xfrm>
            <a:off x="6803700" y="1030004"/>
            <a:ext cx="578966" cy="297390"/>
            <a:chOff x="3440906" y="4012406"/>
            <a:chExt cx="288132" cy="148001"/>
          </a:xfrm>
        </p:grpSpPr>
        <p:cxnSp>
          <p:nvCxnSpPr>
            <p:cNvPr id="178" name="直線コネクタ 177">
              <a:extLst>
                <a:ext uri="{FF2B5EF4-FFF2-40B4-BE49-F238E27FC236}">
                  <a16:creationId xmlns:a16="http://schemas.microsoft.com/office/drawing/2014/main" xmlns="" id="{0C155BA5-21BE-4796-98A6-0CE513DBAA86}"/>
                </a:ext>
              </a:extLst>
            </p:cNvPr>
            <p:cNvCxnSpPr>
              <a:cxnSpLocks/>
            </p:cNvCxnSpPr>
            <p:nvPr/>
          </p:nvCxnSpPr>
          <p:spPr>
            <a:xfrm>
              <a:off x="3440906" y="4012406"/>
              <a:ext cx="288132" cy="14763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コネクタ 178">
              <a:extLst>
                <a:ext uri="{FF2B5EF4-FFF2-40B4-BE49-F238E27FC236}">
                  <a16:creationId xmlns:a16="http://schemas.microsoft.com/office/drawing/2014/main" xmlns="" id="{436AD19B-AF5C-49B0-B44A-A41DB06AFE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0906" y="4012407"/>
              <a:ext cx="288132" cy="14763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線コネクタ 179">
              <a:extLst>
                <a:ext uri="{FF2B5EF4-FFF2-40B4-BE49-F238E27FC236}">
                  <a16:creationId xmlns:a16="http://schemas.microsoft.com/office/drawing/2014/main" xmlns="" id="{C40EEFDB-0F65-45FA-817D-7890EC7B98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2022" y="4012771"/>
              <a:ext cx="1" cy="1476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コネクタ 180">
              <a:extLst>
                <a:ext uri="{FF2B5EF4-FFF2-40B4-BE49-F238E27FC236}">
                  <a16:creationId xmlns:a16="http://schemas.microsoft.com/office/drawing/2014/main" xmlns="" id="{D8BA44DD-0363-41E4-A25C-9B05BEBA84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8405" y="4012771"/>
              <a:ext cx="1" cy="1476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楕円 181">
            <a:extLst>
              <a:ext uri="{FF2B5EF4-FFF2-40B4-BE49-F238E27FC236}">
                <a16:creationId xmlns:a16="http://schemas.microsoft.com/office/drawing/2014/main" xmlns="" id="{93AD9A08-81F5-4632-A27E-CFCCECCD375F}"/>
              </a:ext>
            </a:extLst>
          </p:cNvPr>
          <p:cNvSpPr/>
          <p:nvPr/>
        </p:nvSpPr>
        <p:spPr>
          <a:xfrm>
            <a:off x="6943190" y="1565393"/>
            <a:ext cx="299984" cy="299984"/>
          </a:xfrm>
          <a:prstGeom prst="ellips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xmlns="" id="{CDB4DE46-54EA-4518-B286-CE32967C166D}"/>
              </a:ext>
            </a:extLst>
          </p:cNvPr>
          <p:cNvGrpSpPr/>
          <p:nvPr/>
        </p:nvGrpSpPr>
        <p:grpSpPr>
          <a:xfrm>
            <a:off x="7026926" y="2029791"/>
            <a:ext cx="113844" cy="519700"/>
            <a:chOff x="1871019" y="4148491"/>
            <a:chExt cx="165929" cy="757469"/>
          </a:xfrm>
        </p:grpSpPr>
        <p:cxnSp>
          <p:nvCxnSpPr>
            <p:cNvPr id="185" name="直線コネクタ 184">
              <a:extLst>
                <a:ext uri="{FF2B5EF4-FFF2-40B4-BE49-F238E27FC236}">
                  <a16:creationId xmlns:a16="http://schemas.microsoft.com/office/drawing/2014/main" xmlns="" id="{C4CBE533-EF88-4C49-943C-98D9D748D27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658213" y="4527226"/>
              <a:ext cx="7574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線コネクタ 185">
              <a:extLst>
                <a:ext uri="{FF2B5EF4-FFF2-40B4-BE49-F238E27FC236}">
                  <a16:creationId xmlns:a16="http://schemas.microsoft.com/office/drawing/2014/main" xmlns="" id="{ECE0C4FD-FE2F-4C5C-91E4-FCD264B891D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736308" y="4527226"/>
              <a:ext cx="26942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グループ化 186">
            <a:extLst>
              <a:ext uri="{FF2B5EF4-FFF2-40B4-BE49-F238E27FC236}">
                <a16:creationId xmlns:a16="http://schemas.microsoft.com/office/drawing/2014/main" xmlns="" id="{B8A19449-7B8A-4E1C-81BE-D7729D0463CE}"/>
              </a:ext>
            </a:extLst>
          </p:cNvPr>
          <p:cNvGrpSpPr/>
          <p:nvPr/>
        </p:nvGrpSpPr>
        <p:grpSpPr>
          <a:xfrm>
            <a:off x="8998248" y="2079458"/>
            <a:ext cx="425041" cy="420638"/>
            <a:chOff x="726764" y="4527226"/>
            <a:chExt cx="757469" cy="749623"/>
          </a:xfrm>
        </p:grpSpPr>
        <p:cxnSp>
          <p:nvCxnSpPr>
            <p:cNvPr id="188" name="直線コネクタ 187">
              <a:extLst>
                <a:ext uri="{FF2B5EF4-FFF2-40B4-BE49-F238E27FC236}">
                  <a16:creationId xmlns:a16="http://schemas.microsoft.com/office/drawing/2014/main" xmlns="" id="{AA508DB2-DA1F-47B5-99EB-5AC5CE111EB6}"/>
                </a:ext>
              </a:extLst>
            </p:cNvPr>
            <p:cNvCxnSpPr/>
            <p:nvPr/>
          </p:nvCxnSpPr>
          <p:spPr>
            <a:xfrm>
              <a:off x="726764" y="5101406"/>
              <a:ext cx="7574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線コネクタ 188">
              <a:extLst>
                <a:ext uri="{FF2B5EF4-FFF2-40B4-BE49-F238E27FC236}">
                  <a16:creationId xmlns:a16="http://schemas.microsoft.com/office/drawing/2014/main" xmlns="" id="{6393BFB3-ABA4-4192-86AD-F3F105FD45DC}"/>
                </a:ext>
              </a:extLst>
            </p:cNvPr>
            <p:cNvCxnSpPr>
              <a:cxnSpLocks/>
            </p:cNvCxnSpPr>
            <p:nvPr/>
          </p:nvCxnSpPr>
          <p:spPr>
            <a:xfrm>
              <a:off x="939684" y="5189128"/>
              <a:ext cx="33162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線コネクタ 189">
              <a:extLst>
                <a:ext uri="{FF2B5EF4-FFF2-40B4-BE49-F238E27FC236}">
                  <a16:creationId xmlns:a16="http://schemas.microsoft.com/office/drawing/2014/main" xmlns="" id="{12A7AD00-1121-4703-AA5A-07CEFE2317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5498" y="4527226"/>
              <a:ext cx="0" cy="574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線コネクタ 190">
              <a:extLst>
                <a:ext uri="{FF2B5EF4-FFF2-40B4-BE49-F238E27FC236}">
                  <a16:creationId xmlns:a16="http://schemas.microsoft.com/office/drawing/2014/main" xmlns="" id="{D4E1A905-E525-4AC7-849E-BD93EF820543}"/>
                </a:ext>
              </a:extLst>
            </p:cNvPr>
            <p:cNvCxnSpPr>
              <a:cxnSpLocks/>
            </p:cNvCxnSpPr>
            <p:nvPr/>
          </p:nvCxnSpPr>
          <p:spPr>
            <a:xfrm>
              <a:off x="1022591" y="5276849"/>
              <a:ext cx="16581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2" name="正方形/長方形 191">
            <a:extLst>
              <a:ext uri="{FF2B5EF4-FFF2-40B4-BE49-F238E27FC236}">
                <a16:creationId xmlns:a16="http://schemas.microsoft.com/office/drawing/2014/main" xmlns="" id="{D5D9C46A-D7C4-415F-8614-682DA0798BF5}"/>
              </a:ext>
            </a:extLst>
          </p:cNvPr>
          <p:cNvSpPr/>
          <p:nvPr/>
        </p:nvSpPr>
        <p:spPr>
          <a:xfrm>
            <a:off x="6639331" y="275553"/>
            <a:ext cx="4292544" cy="2413311"/>
          </a:xfrm>
          <a:prstGeom prst="rect">
            <a:avLst/>
          </a:prstGeom>
          <a:noFill/>
          <a:ln>
            <a:solidFill>
              <a:srgbClr val="2F528F">
                <a:alpha val="50196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5" name="テキスト ボックス 244">
            <a:extLst>
              <a:ext uri="{FF2B5EF4-FFF2-40B4-BE49-F238E27FC236}">
                <a16:creationId xmlns:a16="http://schemas.microsoft.com/office/drawing/2014/main" xmlns="" id="{95394DAB-D886-4B4B-AA6B-FB3DD1D97C7F}"/>
              </a:ext>
            </a:extLst>
          </p:cNvPr>
          <p:cNvSpPr txBox="1"/>
          <p:nvPr/>
        </p:nvSpPr>
        <p:spPr>
          <a:xfrm>
            <a:off x="6255582" y="5390844"/>
            <a:ext cx="67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Cv</a:t>
            </a:r>
            <a:r>
              <a:rPr kumimoji="1" lang="en-US" altLang="zh-CN" dirty="0"/>
              <a:t>3</a:t>
            </a:r>
            <a:endParaRPr kumimoji="1" lang="ja-JP" altLang="en-US" dirty="0"/>
          </a:p>
        </p:txBody>
      </p:sp>
      <p:sp>
        <p:nvSpPr>
          <p:cNvPr id="246" name="テキスト ボックス 245">
            <a:extLst>
              <a:ext uri="{FF2B5EF4-FFF2-40B4-BE49-F238E27FC236}">
                <a16:creationId xmlns:a16="http://schemas.microsoft.com/office/drawing/2014/main" xmlns="" id="{C45C6886-AC48-43BE-B403-2D6B4B162BB4}"/>
              </a:ext>
            </a:extLst>
          </p:cNvPr>
          <p:cNvSpPr txBox="1"/>
          <p:nvPr/>
        </p:nvSpPr>
        <p:spPr>
          <a:xfrm>
            <a:off x="8330326" y="4897239"/>
            <a:ext cx="70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Cv</a:t>
            </a:r>
            <a:r>
              <a:rPr kumimoji="1" lang="en-US" altLang="zh-CN" dirty="0"/>
              <a:t>2</a:t>
            </a:r>
            <a:endParaRPr kumimoji="1" lang="ja-JP" altLang="en-US" dirty="0"/>
          </a:p>
        </p:txBody>
      </p:sp>
      <p:sp>
        <p:nvSpPr>
          <p:cNvPr id="247" name="テキスト ボックス 246">
            <a:extLst>
              <a:ext uri="{FF2B5EF4-FFF2-40B4-BE49-F238E27FC236}">
                <a16:creationId xmlns:a16="http://schemas.microsoft.com/office/drawing/2014/main" xmlns="" id="{7E58A603-80F2-4680-AA36-45B9226E214D}"/>
              </a:ext>
            </a:extLst>
          </p:cNvPr>
          <p:cNvSpPr txBox="1"/>
          <p:nvPr/>
        </p:nvSpPr>
        <p:spPr>
          <a:xfrm>
            <a:off x="9656968" y="3839971"/>
            <a:ext cx="669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Cv1</a:t>
            </a:r>
            <a:endParaRPr kumimoji="1" lang="ja-JP" altLang="en-US" dirty="0"/>
          </a:p>
        </p:txBody>
      </p:sp>
      <p:sp>
        <p:nvSpPr>
          <p:cNvPr id="248" name="楕円 247">
            <a:extLst>
              <a:ext uri="{FF2B5EF4-FFF2-40B4-BE49-F238E27FC236}">
                <a16:creationId xmlns:a16="http://schemas.microsoft.com/office/drawing/2014/main" xmlns="" id="{E879B1B4-9FE9-4465-8A11-6BB6220A317D}"/>
              </a:ext>
            </a:extLst>
          </p:cNvPr>
          <p:cNvSpPr/>
          <p:nvPr/>
        </p:nvSpPr>
        <p:spPr>
          <a:xfrm>
            <a:off x="8503251" y="3587576"/>
            <a:ext cx="209719" cy="20971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1</a:t>
            </a:r>
            <a:endParaRPr kumimoji="1" lang="ja-JP" altLang="en-US" sz="1400" dirty="0"/>
          </a:p>
        </p:txBody>
      </p:sp>
      <p:sp>
        <p:nvSpPr>
          <p:cNvPr id="251" name="楕円 250">
            <a:extLst>
              <a:ext uri="{FF2B5EF4-FFF2-40B4-BE49-F238E27FC236}">
                <a16:creationId xmlns:a16="http://schemas.microsoft.com/office/drawing/2014/main" xmlns="" id="{E2A06B86-43DC-4919-BD84-451188E755CC}"/>
              </a:ext>
            </a:extLst>
          </p:cNvPr>
          <p:cNvSpPr/>
          <p:nvPr/>
        </p:nvSpPr>
        <p:spPr>
          <a:xfrm>
            <a:off x="758116" y="2186860"/>
            <a:ext cx="209719" cy="20971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6</a:t>
            </a:r>
            <a:endParaRPr kumimoji="1" lang="ja-JP" altLang="en-US" sz="1400" dirty="0"/>
          </a:p>
        </p:txBody>
      </p:sp>
      <p:sp>
        <p:nvSpPr>
          <p:cNvPr id="252" name="楕円 251">
            <a:extLst>
              <a:ext uri="{FF2B5EF4-FFF2-40B4-BE49-F238E27FC236}">
                <a16:creationId xmlns:a16="http://schemas.microsoft.com/office/drawing/2014/main" xmlns="" id="{5DA3682B-029A-4020-9726-EB839A7411B6}"/>
              </a:ext>
            </a:extLst>
          </p:cNvPr>
          <p:cNvSpPr/>
          <p:nvPr/>
        </p:nvSpPr>
        <p:spPr>
          <a:xfrm>
            <a:off x="3961573" y="2331900"/>
            <a:ext cx="209719" cy="20971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1</a:t>
            </a:r>
            <a:endParaRPr kumimoji="1" lang="ja-JP" altLang="en-US" sz="1400" dirty="0"/>
          </a:p>
        </p:txBody>
      </p:sp>
      <p:sp>
        <p:nvSpPr>
          <p:cNvPr id="253" name="楕円 252">
            <a:extLst>
              <a:ext uri="{FF2B5EF4-FFF2-40B4-BE49-F238E27FC236}">
                <a16:creationId xmlns:a16="http://schemas.microsoft.com/office/drawing/2014/main" xmlns="" id="{2D2C4F2A-2300-43B9-96D4-7419B0172B13}"/>
              </a:ext>
            </a:extLst>
          </p:cNvPr>
          <p:cNvSpPr/>
          <p:nvPr/>
        </p:nvSpPr>
        <p:spPr>
          <a:xfrm>
            <a:off x="3071252" y="2178263"/>
            <a:ext cx="209719" cy="20971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4</a:t>
            </a:r>
            <a:endParaRPr kumimoji="1" lang="ja-JP" altLang="en-US" sz="1400" dirty="0"/>
          </a:p>
        </p:txBody>
      </p:sp>
      <p:sp>
        <p:nvSpPr>
          <p:cNvPr id="254" name="楕円 253">
            <a:extLst>
              <a:ext uri="{FF2B5EF4-FFF2-40B4-BE49-F238E27FC236}">
                <a16:creationId xmlns:a16="http://schemas.microsoft.com/office/drawing/2014/main" xmlns="" id="{D2128F8E-F801-4EB4-8EF9-A1C0778F9323}"/>
              </a:ext>
            </a:extLst>
          </p:cNvPr>
          <p:cNvSpPr/>
          <p:nvPr/>
        </p:nvSpPr>
        <p:spPr>
          <a:xfrm>
            <a:off x="2445875" y="2311338"/>
            <a:ext cx="209719" cy="20971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2</a:t>
            </a:r>
            <a:endParaRPr kumimoji="1" lang="ja-JP" altLang="en-US" sz="1400" dirty="0"/>
          </a:p>
        </p:txBody>
      </p:sp>
      <p:sp>
        <p:nvSpPr>
          <p:cNvPr id="255" name="楕円 254">
            <a:extLst>
              <a:ext uri="{FF2B5EF4-FFF2-40B4-BE49-F238E27FC236}">
                <a16:creationId xmlns:a16="http://schemas.microsoft.com/office/drawing/2014/main" xmlns="" id="{F59ACBDA-20D0-4075-9B29-27C6C0620FCE}"/>
              </a:ext>
            </a:extLst>
          </p:cNvPr>
          <p:cNvSpPr/>
          <p:nvPr/>
        </p:nvSpPr>
        <p:spPr>
          <a:xfrm>
            <a:off x="1102501" y="2311338"/>
            <a:ext cx="209719" cy="20971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3</a:t>
            </a:r>
            <a:endParaRPr kumimoji="1" lang="ja-JP" altLang="en-US" sz="1400" dirty="0"/>
          </a:p>
        </p:txBody>
      </p:sp>
      <p:sp>
        <p:nvSpPr>
          <p:cNvPr id="256" name="楕円 255">
            <a:extLst>
              <a:ext uri="{FF2B5EF4-FFF2-40B4-BE49-F238E27FC236}">
                <a16:creationId xmlns:a16="http://schemas.microsoft.com/office/drawing/2014/main" xmlns="" id="{70887304-8F2A-46BF-8FA5-5EB92C6996AF}"/>
              </a:ext>
            </a:extLst>
          </p:cNvPr>
          <p:cNvSpPr/>
          <p:nvPr/>
        </p:nvSpPr>
        <p:spPr>
          <a:xfrm>
            <a:off x="1657594" y="2186860"/>
            <a:ext cx="209719" cy="20971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5</a:t>
            </a:r>
            <a:endParaRPr kumimoji="1" lang="ja-JP" altLang="en-US" sz="1400" dirty="0"/>
          </a:p>
        </p:txBody>
      </p:sp>
      <p:sp>
        <p:nvSpPr>
          <p:cNvPr id="258" name="楕円 257">
            <a:extLst>
              <a:ext uri="{FF2B5EF4-FFF2-40B4-BE49-F238E27FC236}">
                <a16:creationId xmlns:a16="http://schemas.microsoft.com/office/drawing/2014/main" xmlns="" id="{2786C9B6-6E82-461C-A72C-4198E648F301}"/>
              </a:ext>
            </a:extLst>
          </p:cNvPr>
          <p:cNvSpPr/>
          <p:nvPr/>
        </p:nvSpPr>
        <p:spPr>
          <a:xfrm>
            <a:off x="7147941" y="4644906"/>
            <a:ext cx="209719" cy="20971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2</a:t>
            </a:r>
            <a:endParaRPr kumimoji="1" lang="ja-JP" altLang="en-US" sz="1400" dirty="0"/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xmlns="" id="{9B806EB9-DDB9-48FE-8039-61749999F486}"/>
              </a:ext>
            </a:extLst>
          </p:cNvPr>
          <p:cNvSpPr/>
          <p:nvPr/>
        </p:nvSpPr>
        <p:spPr>
          <a:xfrm>
            <a:off x="5057322" y="5181503"/>
            <a:ext cx="209719" cy="20971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3</a:t>
            </a:r>
            <a:endParaRPr kumimoji="1" lang="ja-JP" altLang="en-US" sz="1400" dirty="0"/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xmlns="" id="{4E8D0168-108A-4215-AEDA-E6F552C90FF0}"/>
              </a:ext>
            </a:extLst>
          </p:cNvPr>
          <p:cNvSpPr/>
          <p:nvPr/>
        </p:nvSpPr>
        <p:spPr>
          <a:xfrm>
            <a:off x="7156186" y="3587576"/>
            <a:ext cx="209719" cy="20971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4</a:t>
            </a:r>
            <a:endParaRPr kumimoji="1" lang="ja-JP" altLang="en-US" sz="1400" dirty="0"/>
          </a:p>
        </p:txBody>
      </p:sp>
      <p:sp>
        <p:nvSpPr>
          <p:cNvPr id="266" name="楕円 265">
            <a:extLst>
              <a:ext uri="{FF2B5EF4-FFF2-40B4-BE49-F238E27FC236}">
                <a16:creationId xmlns:a16="http://schemas.microsoft.com/office/drawing/2014/main" xmlns="" id="{C69DD569-3C27-4882-B9EC-A2AC7172C8D0}"/>
              </a:ext>
            </a:extLst>
          </p:cNvPr>
          <p:cNvSpPr/>
          <p:nvPr/>
        </p:nvSpPr>
        <p:spPr>
          <a:xfrm>
            <a:off x="5077271" y="4102039"/>
            <a:ext cx="209719" cy="20971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5</a:t>
            </a:r>
            <a:endParaRPr kumimoji="1" lang="ja-JP" altLang="en-US" sz="1400" dirty="0"/>
          </a:p>
        </p:txBody>
      </p:sp>
      <p:sp>
        <p:nvSpPr>
          <p:cNvPr id="267" name="楕円 266">
            <a:extLst>
              <a:ext uri="{FF2B5EF4-FFF2-40B4-BE49-F238E27FC236}">
                <a16:creationId xmlns:a16="http://schemas.microsoft.com/office/drawing/2014/main" xmlns="" id="{7CA9E8F9-2A77-45E7-BFF0-0F47574F8149}"/>
              </a:ext>
            </a:extLst>
          </p:cNvPr>
          <p:cNvSpPr/>
          <p:nvPr/>
        </p:nvSpPr>
        <p:spPr>
          <a:xfrm>
            <a:off x="2984577" y="4643181"/>
            <a:ext cx="209719" cy="20971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6</a:t>
            </a:r>
            <a:endParaRPr kumimoji="1" lang="ja-JP" altLang="en-US" sz="1400" dirty="0"/>
          </a:p>
        </p:txBody>
      </p:sp>
      <p:sp>
        <p:nvSpPr>
          <p:cNvPr id="268" name="正方形/長方形 267">
            <a:extLst>
              <a:ext uri="{FF2B5EF4-FFF2-40B4-BE49-F238E27FC236}">
                <a16:creationId xmlns:a16="http://schemas.microsoft.com/office/drawing/2014/main" xmlns="" id="{8DB8DB42-D776-487D-9FA3-39DEE6000322}"/>
              </a:ext>
            </a:extLst>
          </p:cNvPr>
          <p:cNvSpPr/>
          <p:nvPr/>
        </p:nvSpPr>
        <p:spPr>
          <a:xfrm>
            <a:off x="1353208" y="4311758"/>
            <a:ext cx="675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AHU</a:t>
            </a:r>
            <a:endParaRPr lang="ja-JP" altLang="en-US" dirty="0"/>
          </a:p>
        </p:txBody>
      </p:sp>
      <p:sp>
        <p:nvSpPr>
          <p:cNvPr id="269" name="正方形/長方形 268">
            <a:extLst>
              <a:ext uri="{FF2B5EF4-FFF2-40B4-BE49-F238E27FC236}">
                <a16:creationId xmlns:a16="http://schemas.microsoft.com/office/drawing/2014/main" xmlns="" id="{B8FA9EA1-98C1-4427-AF3C-9CFEDB5A5B1E}"/>
              </a:ext>
            </a:extLst>
          </p:cNvPr>
          <p:cNvSpPr/>
          <p:nvPr/>
        </p:nvSpPr>
        <p:spPr>
          <a:xfrm>
            <a:off x="10472070" y="317514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吹き出し口</a:t>
            </a:r>
          </a:p>
        </p:txBody>
      </p:sp>
      <p:sp>
        <p:nvSpPr>
          <p:cNvPr id="270" name="正方形/長方形 269">
            <a:extLst>
              <a:ext uri="{FF2B5EF4-FFF2-40B4-BE49-F238E27FC236}">
                <a16:creationId xmlns:a16="http://schemas.microsoft.com/office/drawing/2014/main" xmlns="" id="{F0DC2619-F2AC-4E39-AB5B-15D7166CA8D7}"/>
              </a:ext>
            </a:extLst>
          </p:cNvPr>
          <p:cNvSpPr/>
          <p:nvPr/>
        </p:nvSpPr>
        <p:spPr>
          <a:xfrm>
            <a:off x="9928581" y="467868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吹き出し口</a:t>
            </a:r>
          </a:p>
        </p:txBody>
      </p:sp>
      <p:sp>
        <p:nvSpPr>
          <p:cNvPr id="271" name="正方形/長方形 270">
            <a:extLst>
              <a:ext uri="{FF2B5EF4-FFF2-40B4-BE49-F238E27FC236}">
                <a16:creationId xmlns:a16="http://schemas.microsoft.com/office/drawing/2014/main" xmlns="" id="{BD1346D4-A208-4B07-9E24-05E0B6CEE8BD}"/>
              </a:ext>
            </a:extLst>
          </p:cNvPr>
          <p:cNvSpPr/>
          <p:nvPr/>
        </p:nvSpPr>
        <p:spPr>
          <a:xfrm>
            <a:off x="7784239" y="539084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吹き出し口</a:t>
            </a:r>
          </a:p>
        </p:txBody>
      </p:sp>
      <p:sp>
        <p:nvSpPr>
          <p:cNvPr id="273" name="正方形/長方形 272">
            <a:extLst>
              <a:ext uri="{FF2B5EF4-FFF2-40B4-BE49-F238E27FC236}">
                <a16:creationId xmlns:a16="http://schemas.microsoft.com/office/drawing/2014/main" xmlns="" id="{F526E4BD-2B0A-4018-8A4E-EC1B47D767F1}"/>
              </a:ext>
            </a:extLst>
          </p:cNvPr>
          <p:cNvSpPr/>
          <p:nvPr/>
        </p:nvSpPr>
        <p:spPr>
          <a:xfrm>
            <a:off x="438452" y="557646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吸い込み口</a:t>
            </a:r>
          </a:p>
        </p:txBody>
      </p:sp>
    </p:spTree>
    <p:extLst>
      <p:ext uri="{BB962C8B-B14F-4D97-AF65-F5344CB8AC3E}">
        <p14:creationId xmlns:p14="http://schemas.microsoft.com/office/powerpoint/2010/main" val="3079642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xmlns="" id="{7E5C4BB4-4900-4A10-AAF0-3E69B2915392}"/>
              </a:ext>
            </a:extLst>
          </p:cNvPr>
          <p:cNvSpPr/>
          <p:nvPr/>
        </p:nvSpPr>
        <p:spPr>
          <a:xfrm>
            <a:off x="888131" y="2226276"/>
            <a:ext cx="28841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dP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SG</a:t>
            </a:r>
            <a:r>
              <a:rPr lang="en-US" altLang="zh-CN" baseline="30000" dirty="0"/>
              <a:t>2</a:t>
            </a:r>
          </a:p>
          <a:p>
            <a:r>
              <a:rPr lang="en-US" altLang="zh-CN" dirty="0"/>
              <a:t>dP = λ</a:t>
            </a:r>
            <a:r>
              <a:rPr lang="zh-CN" altLang="en-US" dirty="0"/>
              <a:t>* </a:t>
            </a:r>
            <a:r>
              <a:rPr lang="en-US" altLang="zh-CN" dirty="0"/>
              <a:t>(L/d) </a:t>
            </a:r>
            <a:r>
              <a:rPr lang="zh-CN" altLang="en-US" dirty="0"/>
              <a:t>* </a:t>
            </a:r>
            <a:r>
              <a:rPr lang="en-US" altLang="zh-CN" dirty="0"/>
              <a:t>(v</a:t>
            </a:r>
            <a:r>
              <a:rPr lang="en-US" altLang="zh-CN" baseline="30000" dirty="0"/>
              <a:t>2</a:t>
            </a:r>
            <a:r>
              <a:rPr lang="en-US" altLang="zh-CN" dirty="0"/>
              <a:t>/2g)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xmlns="" id="{1EF2218D-578C-4B34-9F90-7878A4756D25}"/>
              </a:ext>
            </a:extLst>
          </p:cNvPr>
          <p:cNvSpPr/>
          <p:nvPr/>
        </p:nvSpPr>
        <p:spPr>
          <a:xfrm>
            <a:off x="3942358" y="2349232"/>
            <a:ext cx="1601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 </a:t>
            </a:r>
            <a:r>
              <a:rPr lang="zh-CN" altLang="en-US" dirty="0"/>
              <a:t>∝ </a:t>
            </a:r>
            <a:r>
              <a:rPr lang="en-US" altLang="zh-CN" dirty="0"/>
              <a:t>(L </a:t>
            </a:r>
            <a:r>
              <a:rPr lang="zh-CN" altLang="en-US" dirty="0"/>
              <a:t>* </a:t>
            </a:r>
            <a:r>
              <a:rPr lang="en-US" altLang="zh-CN" dirty="0"/>
              <a:t>d</a:t>
            </a:r>
            <a:r>
              <a:rPr lang="en-US" altLang="zh-CN" baseline="30000" dirty="0"/>
              <a:t>-5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xmlns="" id="{670DD93A-4BC0-4DEE-B705-D796042927D8}"/>
              </a:ext>
            </a:extLst>
          </p:cNvPr>
          <p:cNvSpPr/>
          <p:nvPr/>
        </p:nvSpPr>
        <p:spPr>
          <a:xfrm>
            <a:off x="3652140" y="2426525"/>
            <a:ext cx="240228" cy="1832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右中かっこ 4">
            <a:extLst>
              <a:ext uri="{FF2B5EF4-FFF2-40B4-BE49-F238E27FC236}">
                <a16:creationId xmlns:a16="http://schemas.microsoft.com/office/drawing/2014/main" xmlns="" id="{B6017757-1BBD-42C9-8EAF-844732828F85}"/>
              </a:ext>
            </a:extLst>
          </p:cNvPr>
          <p:cNvSpPr/>
          <p:nvPr/>
        </p:nvSpPr>
        <p:spPr>
          <a:xfrm rot="10800000">
            <a:off x="827766" y="2262069"/>
            <a:ext cx="120729" cy="543658"/>
          </a:xfrm>
          <a:prstGeom prst="rightBrace">
            <a:avLst>
              <a:gd name="adj1" fmla="val 43178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xmlns="" id="{23766093-92B5-4250-8616-D9547BE8BAE6}"/>
              </a:ext>
            </a:extLst>
          </p:cNvPr>
          <p:cNvSpPr/>
          <p:nvPr/>
        </p:nvSpPr>
        <p:spPr>
          <a:xfrm>
            <a:off x="6485603" y="3184933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S4 = 5 </a:t>
            </a:r>
            <a:r>
              <a:rPr lang="zh-CN" altLang="en-US" dirty="0"/>
              <a:t>* </a:t>
            </a:r>
            <a:r>
              <a:rPr lang="en-US" altLang="zh-CN" dirty="0"/>
              <a:t>10</a:t>
            </a:r>
            <a:r>
              <a:rPr lang="en-US" altLang="zh-CN" baseline="30000" dirty="0"/>
              <a:t>-6</a:t>
            </a:r>
            <a:endParaRPr lang="ja-JP" altLang="en-US" dirty="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xmlns="" id="{767F2027-7018-4315-BC4C-6B229752C269}"/>
              </a:ext>
            </a:extLst>
          </p:cNvPr>
          <p:cNvCxnSpPr/>
          <p:nvPr/>
        </p:nvCxnSpPr>
        <p:spPr>
          <a:xfrm>
            <a:off x="1105498" y="4760929"/>
            <a:ext cx="757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xmlns="" id="{3F7643BC-87D1-4DB0-BA8F-1B16901FAFD6}"/>
              </a:ext>
            </a:extLst>
          </p:cNvPr>
          <p:cNvGrpSpPr/>
          <p:nvPr/>
        </p:nvGrpSpPr>
        <p:grpSpPr>
          <a:xfrm>
            <a:off x="1871019" y="4382194"/>
            <a:ext cx="165929" cy="757469"/>
            <a:chOff x="1871019" y="4148491"/>
            <a:chExt cx="165929" cy="757469"/>
          </a:xfrm>
        </p:grpSpPr>
        <p:cxnSp>
          <p:nvCxnSpPr>
            <p:cNvPr id="9" name="直線コネクタ 8">
              <a:extLst>
                <a:ext uri="{FF2B5EF4-FFF2-40B4-BE49-F238E27FC236}">
                  <a16:creationId xmlns:a16="http://schemas.microsoft.com/office/drawing/2014/main" xmlns="" id="{7488A817-F408-4E62-8CA7-107B7224555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658213" y="4527226"/>
              <a:ext cx="7574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xmlns="" id="{CB67B508-12F4-4F4A-8E6D-66E0336AEEF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736308" y="4527226"/>
              <a:ext cx="26942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xmlns="" id="{46A697A9-11E2-4197-918F-444BB894A307}"/>
              </a:ext>
            </a:extLst>
          </p:cNvPr>
          <p:cNvCxnSpPr/>
          <p:nvPr/>
        </p:nvCxnSpPr>
        <p:spPr>
          <a:xfrm>
            <a:off x="2036947" y="4760929"/>
            <a:ext cx="757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xmlns="" id="{6CCC39A0-F0CC-4BD1-A5AD-2F83512B8CDB}"/>
              </a:ext>
            </a:extLst>
          </p:cNvPr>
          <p:cNvSpPr/>
          <p:nvPr/>
        </p:nvSpPr>
        <p:spPr>
          <a:xfrm>
            <a:off x="2794414" y="4610206"/>
            <a:ext cx="578964" cy="301445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xmlns="" id="{4EF924E7-57A2-4FA4-885A-7F499F0D168C}"/>
              </a:ext>
            </a:extLst>
          </p:cNvPr>
          <p:cNvCxnSpPr/>
          <p:nvPr/>
        </p:nvCxnSpPr>
        <p:spPr>
          <a:xfrm>
            <a:off x="3373378" y="4760927"/>
            <a:ext cx="757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xmlns="" id="{175316DE-4E19-4607-B16B-908AFD7ABA66}"/>
              </a:ext>
            </a:extLst>
          </p:cNvPr>
          <p:cNvGrpSpPr/>
          <p:nvPr/>
        </p:nvGrpSpPr>
        <p:grpSpPr>
          <a:xfrm>
            <a:off x="726764" y="4760929"/>
            <a:ext cx="757469" cy="749623"/>
            <a:chOff x="726764" y="4527226"/>
            <a:chExt cx="757469" cy="749623"/>
          </a:xfrm>
        </p:grpSpPr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xmlns="" id="{B1A8AF16-1539-4CC9-B01F-310EBCF4AC14}"/>
                </a:ext>
              </a:extLst>
            </p:cNvPr>
            <p:cNvCxnSpPr/>
            <p:nvPr/>
          </p:nvCxnSpPr>
          <p:spPr>
            <a:xfrm>
              <a:off x="726764" y="5101406"/>
              <a:ext cx="7574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xmlns="" id="{694F5369-3CBA-4E6F-BF61-E010C088AB62}"/>
                </a:ext>
              </a:extLst>
            </p:cNvPr>
            <p:cNvCxnSpPr>
              <a:cxnSpLocks/>
            </p:cNvCxnSpPr>
            <p:nvPr/>
          </p:nvCxnSpPr>
          <p:spPr>
            <a:xfrm>
              <a:off x="939684" y="5189128"/>
              <a:ext cx="33162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xmlns="" id="{236C9157-B312-4D16-A5BA-FC38AA4815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5498" y="4527226"/>
              <a:ext cx="0" cy="574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xmlns="" id="{357B5B44-FAD5-4864-BD5C-269300A2E96C}"/>
                </a:ext>
              </a:extLst>
            </p:cNvPr>
            <p:cNvCxnSpPr>
              <a:cxnSpLocks/>
            </p:cNvCxnSpPr>
            <p:nvPr/>
          </p:nvCxnSpPr>
          <p:spPr>
            <a:xfrm>
              <a:off x="1022591" y="5276849"/>
              <a:ext cx="16581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xmlns="" id="{D6510EE1-2E3A-4639-B74C-18FF1B2762A8}"/>
              </a:ext>
            </a:extLst>
          </p:cNvPr>
          <p:cNvCxnSpPr>
            <a:cxnSpLocks/>
          </p:cNvCxnSpPr>
          <p:nvPr/>
        </p:nvCxnSpPr>
        <p:spPr>
          <a:xfrm flipV="1">
            <a:off x="4130844" y="4226682"/>
            <a:ext cx="0" cy="10684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xmlns="" id="{EA5EE4B6-C0E9-4F49-94B9-7A8FCD297C23}"/>
              </a:ext>
            </a:extLst>
          </p:cNvPr>
          <p:cNvCxnSpPr/>
          <p:nvPr/>
        </p:nvCxnSpPr>
        <p:spPr>
          <a:xfrm>
            <a:off x="4130842" y="5295171"/>
            <a:ext cx="757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xmlns="" id="{DC966F87-8E17-4703-8AA0-FAED70D357FA}"/>
              </a:ext>
            </a:extLst>
          </p:cNvPr>
          <p:cNvCxnSpPr/>
          <p:nvPr/>
        </p:nvCxnSpPr>
        <p:spPr>
          <a:xfrm>
            <a:off x="4130840" y="4226684"/>
            <a:ext cx="757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xmlns="" id="{AD9A4544-6577-46EF-A77C-DA9F1D828B4A}"/>
              </a:ext>
            </a:extLst>
          </p:cNvPr>
          <p:cNvSpPr/>
          <p:nvPr/>
        </p:nvSpPr>
        <p:spPr>
          <a:xfrm>
            <a:off x="4888309" y="4075960"/>
            <a:ext cx="578964" cy="301445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xmlns="" id="{D1A050EB-C98E-4E31-B7EE-FA99D876908A}"/>
              </a:ext>
            </a:extLst>
          </p:cNvPr>
          <p:cNvSpPr/>
          <p:nvPr/>
        </p:nvSpPr>
        <p:spPr>
          <a:xfrm>
            <a:off x="4888307" y="5144447"/>
            <a:ext cx="578964" cy="301445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xmlns="" id="{FB91D674-A074-4958-9651-A59B8059C982}"/>
              </a:ext>
            </a:extLst>
          </p:cNvPr>
          <p:cNvCxnSpPr/>
          <p:nvPr/>
        </p:nvCxnSpPr>
        <p:spPr>
          <a:xfrm>
            <a:off x="5467271" y="5295169"/>
            <a:ext cx="757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xmlns="" id="{9B3EBAFB-92B1-4D45-B150-E55ADCDB9256}"/>
              </a:ext>
            </a:extLst>
          </p:cNvPr>
          <p:cNvCxnSpPr/>
          <p:nvPr/>
        </p:nvCxnSpPr>
        <p:spPr>
          <a:xfrm>
            <a:off x="5467271" y="4226682"/>
            <a:ext cx="757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xmlns="" id="{923BF6C5-7620-4070-AF03-4C2E3B281C47}"/>
              </a:ext>
            </a:extLst>
          </p:cNvPr>
          <p:cNvGrpSpPr/>
          <p:nvPr/>
        </p:nvGrpSpPr>
        <p:grpSpPr>
          <a:xfrm>
            <a:off x="6226006" y="5148500"/>
            <a:ext cx="578966" cy="297390"/>
            <a:chOff x="3440906" y="4012406"/>
            <a:chExt cx="288132" cy="148001"/>
          </a:xfrm>
        </p:grpSpPr>
        <p:cxnSp>
          <p:nvCxnSpPr>
            <p:cNvPr id="27" name="直線コネクタ 26">
              <a:extLst>
                <a:ext uri="{FF2B5EF4-FFF2-40B4-BE49-F238E27FC236}">
                  <a16:creationId xmlns:a16="http://schemas.microsoft.com/office/drawing/2014/main" xmlns="" id="{9C095A14-A74B-474A-AC37-628AB024C756}"/>
                </a:ext>
              </a:extLst>
            </p:cNvPr>
            <p:cNvCxnSpPr>
              <a:cxnSpLocks/>
            </p:cNvCxnSpPr>
            <p:nvPr/>
          </p:nvCxnSpPr>
          <p:spPr>
            <a:xfrm>
              <a:off x="3440906" y="4012406"/>
              <a:ext cx="288132" cy="14763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>
              <a:extLst>
                <a:ext uri="{FF2B5EF4-FFF2-40B4-BE49-F238E27FC236}">
                  <a16:creationId xmlns:a16="http://schemas.microsoft.com/office/drawing/2014/main" xmlns="" id="{9FF61ABF-8CFA-4626-8545-309100E32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0906" y="4012407"/>
              <a:ext cx="288132" cy="14763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xmlns="" id="{A36AC5ED-33C7-43F6-BE80-BC94D947B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2022" y="4012771"/>
              <a:ext cx="1" cy="1476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xmlns="" id="{D9BFEE4F-891E-452F-833E-0C3C747DC2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8405" y="4012771"/>
              <a:ext cx="1" cy="1476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xmlns="" id="{2B081DCE-EA2C-45CB-9BA0-7C749619B911}"/>
              </a:ext>
            </a:extLst>
          </p:cNvPr>
          <p:cNvCxnSpPr/>
          <p:nvPr/>
        </p:nvCxnSpPr>
        <p:spPr>
          <a:xfrm>
            <a:off x="6803700" y="5295169"/>
            <a:ext cx="757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楕円 31">
            <a:extLst>
              <a:ext uri="{FF2B5EF4-FFF2-40B4-BE49-F238E27FC236}">
                <a16:creationId xmlns:a16="http://schemas.microsoft.com/office/drawing/2014/main" xmlns="" id="{F7E3662B-5F56-4D65-9141-A6722A5AA179}"/>
              </a:ext>
            </a:extLst>
          </p:cNvPr>
          <p:cNvSpPr/>
          <p:nvPr/>
        </p:nvSpPr>
        <p:spPr>
          <a:xfrm>
            <a:off x="7561170" y="5145177"/>
            <a:ext cx="299984" cy="299984"/>
          </a:xfrm>
          <a:prstGeom prst="ellips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xmlns="" id="{3113AC24-71B4-428F-AD49-E8FFD74D4D95}"/>
              </a:ext>
            </a:extLst>
          </p:cNvPr>
          <p:cNvCxnSpPr>
            <a:cxnSpLocks/>
          </p:cNvCxnSpPr>
          <p:nvPr/>
        </p:nvCxnSpPr>
        <p:spPr>
          <a:xfrm flipV="1">
            <a:off x="6224736" y="3692436"/>
            <a:ext cx="0" cy="10684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xmlns="" id="{DEFD0AB1-5FF3-4607-9AC5-E69D6809B781}"/>
              </a:ext>
            </a:extLst>
          </p:cNvPr>
          <p:cNvCxnSpPr/>
          <p:nvPr/>
        </p:nvCxnSpPr>
        <p:spPr>
          <a:xfrm>
            <a:off x="6224734" y="4760925"/>
            <a:ext cx="757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xmlns="" id="{3368F08E-1251-4598-A5D0-2E7F2230ACE8}"/>
              </a:ext>
            </a:extLst>
          </p:cNvPr>
          <p:cNvCxnSpPr/>
          <p:nvPr/>
        </p:nvCxnSpPr>
        <p:spPr>
          <a:xfrm>
            <a:off x="6224732" y="3692438"/>
            <a:ext cx="757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xmlns="" id="{A939269B-1062-4893-BDF6-48C07DCFBE04}"/>
              </a:ext>
            </a:extLst>
          </p:cNvPr>
          <p:cNvSpPr/>
          <p:nvPr/>
        </p:nvSpPr>
        <p:spPr>
          <a:xfrm>
            <a:off x="6982202" y="3541715"/>
            <a:ext cx="578964" cy="301445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xmlns="" id="{BE6A87B0-BEA2-42B6-B3EC-27F08E46507A}"/>
              </a:ext>
            </a:extLst>
          </p:cNvPr>
          <p:cNvSpPr/>
          <p:nvPr/>
        </p:nvSpPr>
        <p:spPr>
          <a:xfrm>
            <a:off x="6982200" y="4610202"/>
            <a:ext cx="578964" cy="301445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xmlns="" id="{106BD33B-7434-4F87-ADDC-15BE40322736}"/>
              </a:ext>
            </a:extLst>
          </p:cNvPr>
          <p:cNvCxnSpPr/>
          <p:nvPr/>
        </p:nvCxnSpPr>
        <p:spPr>
          <a:xfrm>
            <a:off x="7561164" y="4760923"/>
            <a:ext cx="757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xmlns="" id="{9EF6257E-4372-47C2-A41E-51E45621B313}"/>
              </a:ext>
            </a:extLst>
          </p:cNvPr>
          <p:cNvCxnSpPr/>
          <p:nvPr/>
        </p:nvCxnSpPr>
        <p:spPr>
          <a:xfrm>
            <a:off x="7561164" y="3692436"/>
            <a:ext cx="757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xmlns="" id="{B6C54ADC-10C9-4706-A5D5-9EB4A1400573}"/>
              </a:ext>
            </a:extLst>
          </p:cNvPr>
          <p:cNvGrpSpPr/>
          <p:nvPr/>
        </p:nvGrpSpPr>
        <p:grpSpPr>
          <a:xfrm>
            <a:off x="8319899" y="4614255"/>
            <a:ext cx="578966" cy="297390"/>
            <a:chOff x="3440906" y="4012406"/>
            <a:chExt cx="288132" cy="148001"/>
          </a:xfrm>
        </p:grpSpPr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xmlns="" id="{D2B5DA68-D49F-48B7-A57E-B23B1924B1B5}"/>
                </a:ext>
              </a:extLst>
            </p:cNvPr>
            <p:cNvCxnSpPr>
              <a:cxnSpLocks/>
            </p:cNvCxnSpPr>
            <p:nvPr/>
          </p:nvCxnSpPr>
          <p:spPr>
            <a:xfrm>
              <a:off x="3440906" y="4012406"/>
              <a:ext cx="288132" cy="14763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xmlns="" id="{97884956-0414-4170-A66B-E762F936D8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0906" y="4012407"/>
              <a:ext cx="288132" cy="14763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xmlns="" id="{E9A50638-7994-4A77-BB99-2D3980A3C5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2022" y="4012771"/>
              <a:ext cx="1" cy="1476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xmlns="" id="{A1C096D6-964F-4E9B-8B21-043A0192F8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8405" y="4012771"/>
              <a:ext cx="1" cy="1476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xmlns="" id="{F051C28A-CD16-4BFA-9747-2344EE610ADD}"/>
              </a:ext>
            </a:extLst>
          </p:cNvPr>
          <p:cNvCxnSpPr/>
          <p:nvPr/>
        </p:nvCxnSpPr>
        <p:spPr>
          <a:xfrm>
            <a:off x="8897593" y="4760923"/>
            <a:ext cx="757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楕円 45">
            <a:extLst>
              <a:ext uri="{FF2B5EF4-FFF2-40B4-BE49-F238E27FC236}">
                <a16:creationId xmlns:a16="http://schemas.microsoft.com/office/drawing/2014/main" xmlns="" id="{6F2A14E9-A2F9-4C05-9648-42F7B9017EA0}"/>
              </a:ext>
            </a:extLst>
          </p:cNvPr>
          <p:cNvSpPr/>
          <p:nvPr/>
        </p:nvSpPr>
        <p:spPr>
          <a:xfrm>
            <a:off x="9655062" y="4610931"/>
            <a:ext cx="299984" cy="299984"/>
          </a:xfrm>
          <a:prstGeom prst="ellips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xmlns="" id="{B2D68A2B-A5CE-4750-8BAF-AAB7CD92AA28}"/>
              </a:ext>
            </a:extLst>
          </p:cNvPr>
          <p:cNvSpPr/>
          <p:nvPr/>
        </p:nvSpPr>
        <p:spPr>
          <a:xfrm>
            <a:off x="8318629" y="3541715"/>
            <a:ext cx="578964" cy="301445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xmlns="" id="{64267EFF-873A-4550-8F1C-77AA2F80F39C}"/>
              </a:ext>
            </a:extLst>
          </p:cNvPr>
          <p:cNvCxnSpPr/>
          <p:nvPr/>
        </p:nvCxnSpPr>
        <p:spPr>
          <a:xfrm>
            <a:off x="8897593" y="3692436"/>
            <a:ext cx="757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xmlns="" id="{0246FE97-5089-45EA-81EC-623A454C1A57}"/>
              </a:ext>
            </a:extLst>
          </p:cNvPr>
          <p:cNvGrpSpPr/>
          <p:nvPr/>
        </p:nvGrpSpPr>
        <p:grpSpPr>
          <a:xfrm>
            <a:off x="9656328" y="3545768"/>
            <a:ext cx="578966" cy="297390"/>
            <a:chOff x="3440906" y="4012406"/>
            <a:chExt cx="288132" cy="148001"/>
          </a:xfrm>
        </p:grpSpPr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xmlns="" id="{DAB33199-1985-4CF4-B441-632E56C553EE}"/>
                </a:ext>
              </a:extLst>
            </p:cNvPr>
            <p:cNvCxnSpPr>
              <a:cxnSpLocks/>
            </p:cNvCxnSpPr>
            <p:nvPr/>
          </p:nvCxnSpPr>
          <p:spPr>
            <a:xfrm>
              <a:off x="3440906" y="4012406"/>
              <a:ext cx="288132" cy="14763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xmlns="" id="{6341B895-88D1-46F5-9875-D4FDBBB2E1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0906" y="4012407"/>
              <a:ext cx="288132" cy="14763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xmlns="" id="{25C9C54E-CA58-419C-85CB-0DF2497BA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2022" y="4012771"/>
              <a:ext cx="1" cy="1476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xmlns="" id="{5003AB4E-5826-4826-93CC-075A6FDAED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8405" y="4012771"/>
              <a:ext cx="1" cy="1476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xmlns="" id="{06CA2A87-399F-41AD-A6F4-2660D19F8FD1}"/>
              </a:ext>
            </a:extLst>
          </p:cNvPr>
          <p:cNvCxnSpPr/>
          <p:nvPr/>
        </p:nvCxnSpPr>
        <p:spPr>
          <a:xfrm>
            <a:off x="10234023" y="3692436"/>
            <a:ext cx="7574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楕円 54">
            <a:extLst>
              <a:ext uri="{FF2B5EF4-FFF2-40B4-BE49-F238E27FC236}">
                <a16:creationId xmlns:a16="http://schemas.microsoft.com/office/drawing/2014/main" xmlns="" id="{EF2C7F75-3478-42A3-82D3-2EE841710026}"/>
              </a:ext>
            </a:extLst>
          </p:cNvPr>
          <p:cNvSpPr/>
          <p:nvPr/>
        </p:nvSpPr>
        <p:spPr>
          <a:xfrm>
            <a:off x="10991492" y="3542444"/>
            <a:ext cx="299984" cy="299984"/>
          </a:xfrm>
          <a:prstGeom prst="ellips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xmlns="" id="{270CD3C9-C539-4A37-9060-639F095B7BC1}"/>
              </a:ext>
            </a:extLst>
          </p:cNvPr>
          <p:cNvGrpSpPr/>
          <p:nvPr/>
        </p:nvGrpSpPr>
        <p:grpSpPr>
          <a:xfrm>
            <a:off x="7500700" y="5441106"/>
            <a:ext cx="420923" cy="416563"/>
            <a:chOff x="726764" y="4527226"/>
            <a:chExt cx="757469" cy="749623"/>
          </a:xfrm>
        </p:grpSpPr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xmlns="" id="{34B48655-9F6F-4671-ABC9-60E19700BF1E}"/>
                </a:ext>
              </a:extLst>
            </p:cNvPr>
            <p:cNvCxnSpPr/>
            <p:nvPr/>
          </p:nvCxnSpPr>
          <p:spPr>
            <a:xfrm>
              <a:off x="726764" y="5101406"/>
              <a:ext cx="7574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xmlns="" id="{F619D48C-F57C-441D-BAF3-CD44E8924AA1}"/>
                </a:ext>
              </a:extLst>
            </p:cNvPr>
            <p:cNvCxnSpPr>
              <a:cxnSpLocks/>
            </p:cNvCxnSpPr>
            <p:nvPr/>
          </p:nvCxnSpPr>
          <p:spPr>
            <a:xfrm>
              <a:off x="939684" y="5189128"/>
              <a:ext cx="33162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xmlns="" id="{1AF4D5F9-BDEB-45D9-BBD6-F84A66E80F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5498" y="4527226"/>
              <a:ext cx="0" cy="574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xmlns="" id="{379CA607-E8CB-4305-A4C1-354AD7B8F86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591" y="5276849"/>
              <a:ext cx="16581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xmlns="" id="{219175AE-781E-4B7B-80DD-E28ABFC75D6C}"/>
              </a:ext>
            </a:extLst>
          </p:cNvPr>
          <p:cNvGrpSpPr/>
          <p:nvPr/>
        </p:nvGrpSpPr>
        <p:grpSpPr>
          <a:xfrm>
            <a:off x="9594592" y="4918546"/>
            <a:ext cx="420923" cy="416563"/>
            <a:chOff x="726764" y="4527226"/>
            <a:chExt cx="757469" cy="749623"/>
          </a:xfrm>
        </p:grpSpPr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xmlns="" id="{E1E90899-F42E-4400-B716-E3523BCDD50F}"/>
                </a:ext>
              </a:extLst>
            </p:cNvPr>
            <p:cNvCxnSpPr/>
            <p:nvPr/>
          </p:nvCxnSpPr>
          <p:spPr>
            <a:xfrm>
              <a:off x="726764" y="5101406"/>
              <a:ext cx="7574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xmlns="" id="{0F6FD360-567B-4F44-BAD2-10916F0F6BD5}"/>
                </a:ext>
              </a:extLst>
            </p:cNvPr>
            <p:cNvCxnSpPr>
              <a:cxnSpLocks/>
            </p:cNvCxnSpPr>
            <p:nvPr/>
          </p:nvCxnSpPr>
          <p:spPr>
            <a:xfrm>
              <a:off x="939684" y="5189128"/>
              <a:ext cx="33162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xmlns="" id="{0E4868DE-D3E9-463E-A3AE-6B3382B017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5498" y="4527226"/>
              <a:ext cx="0" cy="574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xmlns="" id="{E7637231-CF25-44F1-8B04-E8FDDD764B39}"/>
                </a:ext>
              </a:extLst>
            </p:cNvPr>
            <p:cNvCxnSpPr>
              <a:cxnSpLocks/>
            </p:cNvCxnSpPr>
            <p:nvPr/>
          </p:nvCxnSpPr>
          <p:spPr>
            <a:xfrm>
              <a:off x="1022591" y="5276849"/>
              <a:ext cx="16581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xmlns="" id="{392E004A-9412-4980-AF4B-DC4B8095DA44}"/>
              </a:ext>
            </a:extLst>
          </p:cNvPr>
          <p:cNvGrpSpPr/>
          <p:nvPr/>
        </p:nvGrpSpPr>
        <p:grpSpPr>
          <a:xfrm>
            <a:off x="10931875" y="3838372"/>
            <a:ext cx="420923" cy="416563"/>
            <a:chOff x="726764" y="4527226"/>
            <a:chExt cx="757469" cy="749623"/>
          </a:xfrm>
        </p:grpSpPr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xmlns="" id="{1D228160-56AC-4136-ACF0-59436F435F6B}"/>
                </a:ext>
              </a:extLst>
            </p:cNvPr>
            <p:cNvCxnSpPr/>
            <p:nvPr/>
          </p:nvCxnSpPr>
          <p:spPr>
            <a:xfrm>
              <a:off x="726764" y="5101406"/>
              <a:ext cx="7574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xmlns="" id="{EDB333E7-358D-4FB1-A124-20EE835ED814}"/>
                </a:ext>
              </a:extLst>
            </p:cNvPr>
            <p:cNvCxnSpPr>
              <a:cxnSpLocks/>
            </p:cNvCxnSpPr>
            <p:nvPr/>
          </p:nvCxnSpPr>
          <p:spPr>
            <a:xfrm>
              <a:off x="939684" y="5189128"/>
              <a:ext cx="33162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xmlns="" id="{F8B19B10-F8F4-4CD5-ABB3-82020C7F18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5498" y="4527226"/>
              <a:ext cx="0" cy="574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xmlns="" id="{7422AA84-7F19-40A6-A6E9-9729899FD5B2}"/>
                </a:ext>
              </a:extLst>
            </p:cNvPr>
            <p:cNvCxnSpPr>
              <a:cxnSpLocks/>
            </p:cNvCxnSpPr>
            <p:nvPr/>
          </p:nvCxnSpPr>
          <p:spPr>
            <a:xfrm>
              <a:off x="1022591" y="5276849"/>
              <a:ext cx="16581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楕円 73">
            <a:extLst>
              <a:ext uri="{FF2B5EF4-FFF2-40B4-BE49-F238E27FC236}">
                <a16:creationId xmlns:a16="http://schemas.microsoft.com/office/drawing/2014/main" xmlns="" id="{5A178554-E079-430C-92DF-70E3834839B0}"/>
              </a:ext>
            </a:extLst>
          </p:cNvPr>
          <p:cNvSpPr/>
          <p:nvPr/>
        </p:nvSpPr>
        <p:spPr>
          <a:xfrm>
            <a:off x="8503251" y="3587576"/>
            <a:ext cx="209719" cy="20971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1</a:t>
            </a:r>
            <a:endParaRPr kumimoji="1" lang="ja-JP" altLang="en-US" sz="1400" dirty="0"/>
          </a:p>
        </p:txBody>
      </p:sp>
      <p:sp>
        <p:nvSpPr>
          <p:cNvPr id="75" name="楕円 74">
            <a:extLst>
              <a:ext uri="{FF2B5EF4-FFF2-40B4-BE49-F238E27FC236}">
                <a16:creationId xmlns:a16="http://schemas.microsoft.com/office/drawing/2014/main" xmlns="" id="{A7BBAC36-567C-4D8E-8F56-E49F90F8BF04}"/>
              </a:ext>
            </a:extLst>
          </p:cNvPr>
          <p:cNvSpPr/>
          <p:nvPr/>
        </p:nvSpPr>
        <p:spPr>
          <a:xfrm>
            <a:off x="7147941" y="4644906"/>
            <a:ext cx="209719" cy="20971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2</a:t>
            </a:r>
            <a:endParaRPr kumimoji="1" lang="ja-JP" altLang="en-US" sz="1400" dirty="0"/>
          </a:p>
        </p:txBody>
      </p:sp>
      <p:sp>
        <p:nvSpPr>
          <p:cNvPr id="76" name="楕円 75">
            <a:extLst>
              <a:ext uri="{FF2B5EF4-FFF2-40B4-BE49-F238E27FC236}">
                <a16:creationId xmlns:a16="http://schemas.microsoft.com/office/drawing/2014/main" xmlns="" id="{49323677-AA4E-481A-B70A-20B2CBA9C281}"/>
              </a:ext>
            </a:extLst>
          </p:cNvPr>
          <p:cNvSpPr/>
          <p:nvPr/>
        </p:nvSpPr>
        <p:spPr>
          <a:xfrm>
            <a:off x="5057322" y="5181503"/>
            <a:ext cx="209719" cy="20971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3</a:t>
            </a:r>
            <a:endParaRPr kumimoji="1" lang="ja-JP" altLang="en-US" sz="1400" dirty="0"/>
          </a:p>
        </p:txBody>
      </p:sp>
      <p:sp>
        <p:nvSpPr>
          <p:cNvPr id="77" name="楕円 76">
            <a:extLst>
              <a:ext uri="{FF2B5EF4-FFF2-40B4-BE49-F238E27FC236}">
                <a16:creationId xmlns:a16="http://schemas.microsoft.com/office/drawing/2014/main" xmlns="" id="{8122D42C-A898-438F-B38E-EC5CA29E93A4}"/>
              </a:ext>
            </a:extLst>
          </p:cNvPr>
          <p:cNvSpPr/>
          <p:nvPr/>
        </p:nvSpPr>
        <p:spPr>
          <a:xfrm>
            <a:off x="7156186" y="3587576"/>
            <a:ext cx="209719" cy="20971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4</a:t>
            </a:r>
            <a:endParaRPr kumimoji="1" lang="ja-JP" altLang="en-US" sz="1400" dirty="0"/>
          </a:p>
        </p:txBody>
      </p:sp>
      <p:sp>
        <p:nvSpPr>
          <p:cNvPr id="78" name="楕円 77">
            <a:extLst>
              <a:ext uri="{FF2B5EF4-FFF2-40B4-BE49-F238E27FC236}">
                <a16:creationId xmlns:a16="http://schemas.microsoft.com/office/drawing/2014/main" xmlns="" id="{FD1A4117-DAD5-4F30-9117-03651B8BEF99}"/>
              </a:ext>
            </a:extLst>
          </p:cNvPr>
          <p:cNvSpPr/>
          <p:nvPr/>
        </p:nvSpPr>
        <p:spPr>
          <a:xfrm>
            <a:off x="5077271" y="4102039"/>
            <a:ext cx="209719" cy="20971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5</a:t>
            </a:r>
            <a:endParaRPr kumimoji="1" lang="ja-JP" altLang="en-US" sz="1400" dirty="0"/>
          </a:p>
        </p:txBody>
      </p:sp>
      <p:sp>
        <p:nvSpPr>
          <p:cNvPr id="79" name="楕円 78">
            <a:extLst>
              <a:ext uri="{FF2B5EF4-FFF2-40B4-BE49-F238E27FC236}">
                <a16:creationId xmlns:a16="http://schemas.microsoft.com/office/drawing/2014/main" xmlns="" id="{BB6318CD-F00E-40E4-B5DE-E23A0AA1557D}"/>
              </a:ext>
            </a:extLst>
          </p:cNvPr>
          <p:cNvSpPr/>
          <p:nvPr/>
        </p:nvSpPr>
        <p:spPr>
          <a:xfrm>
            <a:off x="2984577" y="4643181"/>
            <a:ext cx="209719" cy="20971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/>
              <a:t>6</a:t>
            </a:r>
            <a:endParaRPr kumimoji="1" lang="ja-JP" altLang="en-US" sz="1400" dirty="0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xmlns="" id="{B244C5FF-9826-47BF-87A2-CBBD2EFFA59B}"/>
              </a:ext>
            </a:extLst>
          </p:cNvPr>
          <p:cNvSpPr/>
          <p:nvPr/>
        </p:nvSpPr>
        <p:spPr>
          <a:xfrm>
            <a:off x="1353208" y="4311758"/>
            <a:ext cx="675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AHU</a:t>
            </a:r>
            <a:endParaRPr lang="ja-JP" altLang="en-US" dirty="0"/>
          </a:p>
        </p:txBody>
      </p: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xmlns="" id="{5FC97C38-AC39-4CE6-8FAD-61D53B04E2FB}"/>
              </a:ext>
            </a:extLst>
          </p:cNvPr>
          <p:cNvSpPr txBox="1"/>
          <p:nvPr/>
        </p:nvSpPr>
        <p:spPr>
          <a:xfrm>
            <a:off x="7545426" y="437487"/>
            <a:ext cx="332174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配管　</a:t>
            </a:r>
            <a:r>
              <a:rPr lang="en-US" altLang="ja-JP" b="1" dirty="0"/>
              <a:t>dPp</a:t>
            </a:r>
            <a:r>
              <a:rPr lang="zh-CN" altLang="en-US" b="1" dirty="0"/>
              <a:t> </a:t>
            </a:r>
            <a:r>
              <a:rPr lang="en-US" altLang="zh-CN" b="1" dirty="0"/>
              <a:t>=</a:t>
            </a:r>
            <a:r>
              <a:rPr lang="zh-CN" altLang="en-US" b="1" dirty="0"/>
              <a:t> </a:t>
            </a:r>
            <a:r>
              <a:rPr lang="en-US" altLang="zh-CN" b="1" dirty="0"/>
              <a:t>SG</a:t>
            </a:r>
            <a:r>
              <a:rPr lang="en-US" altLang="zh-CN" b="1" baseline="30000" dirty="0"/>
              <a:t>2</a:t>
            </a:r>
          </a:p>
          <a:p>
            <a:endParaRPr lang="en-US" altLang="ja-JP" dirty="0"/>
          </a:p>
          <a:p>
            <a:r>
              <a:rPr lang="ja-JP" altLang="en-US" dirty="0"/>
              <a:t>ダンプ</a:t>
            </a:r>
            <a:r>
              <a:rPr lang="en-US" altLang="ja-JP" dirty="0"/>
              <a:t>*</a:t>
            </a:r>
            <a:r>
              <a:rPr lang="ja-JP" altLang="en-US" b="1" dirty="0"/>
              <a:t>　</a:t>
            </a:r>
            <a:r>
              <a:rPr lang="en-US" altLang="zh-CN" b="1" dirty="0"/>
              <a:t>d</a:t>
            </a:r>
            <a:r>
              <a:rPr lang="en-US" altLang="ja-JP" b="1" dirty="0"/>
              <a:t>Pv = (3100-G)/20</a:t>
            </a:r>
          </a:p>
          <a:p>
            <a:endParaRPr lang="en-US" altLang="ja-JP" b="1" dirty="0"/>
          </a:p>
          <a:p>
            <a:r>
              <a:rPr lang="ja-JP" altLang="en-US" dirty="0"/>
              <a:t>末端</a:t>
            </a:r>
            <a:r>
              <a:rPr lang="zh-CN" altLang="en-US" dirty="0"/>
              <a:t>（</a:t>
            </a:r>
            <a:r>
              <a:rPr lang="ja-JP" altLang="en-US" dirty="0"/>
              <a:t>吹き出し口</a:t>
            </a:r>
            <a:r>
              <a:rPr lang="zh-CN" altLang="en-US" dirty="0"/>
              <a:t>）</a:t>
            </a:r>
            <a:r>
              <a:rPr lang="ja-JP" altLang="en-US" dirty="0"/>
              <a:t>≧</a:t>
            </a:r>
            <a:r>
              <a:rPr lang="en-US" altLang="ja-JP" dirty="0"/>
              <a:t>30</a:t>
            </a:r>
            <a:r>
              <a:rPr lang="en-US" altLang="zh-CN" dirty="0"/>
              <a:t>Pa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AHU</a:t>
            </a:r>
            <a:r>
              <a:rPr lang="ja-JP" altLang="en-US" dirty="0"/>
              <a:t>ファン　　    大気圧</a:t>
            </a: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xmlns="" id="{F59F3099-2B35-4149-9DA7-69E2E92B97DC}"/>
              </a:ext>
            </a:extLst>
          </p:cNvPr>
          <p:cNvSpPr/>
          <p:nvPr/>
        </p:nvSpPr>
        <p:spPr>
          <a:xfrm>
            <a:off x="6803700" y="442789"/>
            <a:ext cx="578964" cy="301445"/>
          </a:xfrm>
          <a:prstGeom prst="rec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xmlns="" id="{93A4EA1A-E066-46CD-BF74-0B7390ABB2E8}"/>
              </a:ext>
            </a:extLst>
          </p:cNvPr>
          <p:cNvGrpSpPr/>
          <p:nvPr/>
        </p:nvGrpSpPr>
        <p:grpSpPr>
          <a:xfrm>
            <a:off x="6803700" y="1030004"/>
            <a:ext cx="578966" cy="297390"/>
            <a:chOff x="3440906" y="4012406"/>
            <a:chExt cx="288132" cy="148001"/>
          </a:xfrm>
        </p:grpSpPr>
        <p:cxnSp>
          <p:nvCxnSpPr>
            <p:cNvPr id="87" name="直線コネクタ 86">
              <a:extLst>
                <a:ext uri="{FF2B5EF4-FFF2-40B4-BE49-F238E27FC236}">
                  <a16:creationId xmlns:a16="http://schemas.microsoft.com/office/drawing/2014/main" xmlns="" id="{FEBD41BE-C0F8-4EDA-AC67-3FBDEF45F3AE}"/>
                </a:ext>
              </a:extLst>
            </p:cNvPr>
            <p:cNvCxnSpPr>
              <a:cxnSpLocks/>
            </p:cNvCxnSpPr>
            <p:nvPr/>
          </p:nvCxnSpPr>
          <p:spPr>
            <a:xfrm>
              <a:off x="3440906" y="4012406"/>
              <a:ext cx="288132" cy="14763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>
              <a:extLst>
                <a:ext uri="{FF2B5EF4-FFF2-40B4-BE49-F238E27FC236}">
                  <a16:creationId xmlns:a16="http://schemas.microsoft.com/office/drawing/2014/main" xmlns="" id="{A2CA4F3D-BE99-463D-928C-3263760B24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0906" y="4012407"/>
              <a:ext cx="288132" cy="14763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コネクタ 88">
              <a:extLst>
                <a:ext uri="{FF2B5EF4-FFF2-40B4-BE49-F238E27FC236}">
                  <a16:creationId xmlns:a16="http://schemas.microsoft.com/office/drawing/2014/main" xmlns="" id="{3BEBEE72-642E-4DEF-A734-8D1D1DCDC3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2022" y="4012771"/>
              <a:ext cx="1" cy="1476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>
              <a:extLst>
                <a:ext uri="{FF2B5EF4-FFF2-40B4-BE49-F238E27FC236}">
                  <a16:creationId xmlns:a16="http://schemas.microsoft.com/office/drawing/2014/main" xmlns="" id="{78C954A4-6FCB-4B9C-9300-606BBE49CD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8405" y="4012771"/>
              <a:ext cx="1" cy="14763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楕円 90">
            <a:extLst>
              <a:ext uri="{FF2B5EF4-FFF2-40B4-BE49-F238E27FC236}">
                <a16:creationId xmlns:a16="http://schemas.microsoft.com/office/drawing/2014/main" xmlns="" id="{C84EC0EC-B4DB-470C-AE9F-2783F3712DA9}"/>
              </a:ext>
            </a:extLst>
          </p:cNvPr>
          <p:cNvSpPr/>
          <p:nvPr/>
        </p:nvSpPr>
        <p:spPr>
          <a:xfrm>
            <a:off x="6943190" y="1565393"/>
            <a:ext cx="299984" cy="299984"/>
          </a:xfrm>
          <a:prstGeom prst="ellips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xmlns="" id="{4DABF5B9-AF53-4876-AE11-BE2BF8440132}"/>
              </a:ext>
            </a:extLst>
          </p:cNvPr>
          <p:cNvGrpSpPr/>
          <p:nvPr/>
        </p:nvGrpSpPr>
        <p:grpSpPr>
          <a:xfrm>
            <a:off x="7026926" y="2029791"/>
            <a:ext cx="113844" cy="519700"/>
            <a:chOff x="1871019" y="4148491"/>
            <a:chExt cx="165929" cy="757469"/>
          </a:xfrm>
        </p:grpSpPr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xmlns="" id="{36888252-D0CD-4A84-9FCA-451092DD18E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658213" y="4527226"/>
              <a:ext cx="7574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コネクタ 93">
              <a:extLst>
                <a:ext uri="{FF2B5EF4-FFF2-40B4-BE49-F238E27FC236}">
                  <a16:creationId xmlns:a16="http://schemas.microsoft.com/office/drawing/2014/main" xmlns="" id="{E4F8AABB-60C3-40F9-9104-CFBE4206E9E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736308" y="4527226"/>
              <a:ext cx="26942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xmlns="" id="{EFA55797-5D84-44A6-B3D9-96CD4283EB8B}"/>
              </a:ext>
            </a:extLst>
          </p:cNvPr>
          <p:cNvGrpSpPr/>
          <p:nvPr/>
        </p:nvGrpSpPr>
        <p:grpSpPr>
          <a:xfrm>
            <a:off x="8998248" y="2079458"/>
            <a:ext cx="425041" cy="420638"/>
            <a:chOff x="726764" y="4527226"/>
            <a:chExt cx="757469" cy="749623"/>
          </a:xfrm>
        </p:grpSpPr>
        <p:cxnSp>
          <p:nvCxnSpPr>
            <p:cNvPr id="96" name="直線コネクタ 95">
              <a:extLst>
                <a:ext uri="{FF2B5EF4-FFF2-40B4-BE49-F238E27FC236}">
                  <a16:creationId xmlns:a16="http://schemas.microsoft.com/office/drawing/2014/main" xmlns="" id="{7706F935-87A8-4A4C-B56F-4A5C15270FFD}"/>
                </a:ext>
              </a:extLst>
            </p:cNvPr>
            <p:cNvCxnSpPr/>
            <p:nvPr/>
          </p:nvCxnSpPr>
          <p:spPr>
            <a:xfrm>
              <a:off x="726764" y="5101406"/>
              <a:ext cx="7574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xmlns="" id="{18069253-AC7D-4B02-ACB1-25A9E5B415E8}"/>
                </a:ext>
              </a:extLst>
            </p:cNvPr>
            <p:cNvCxnSpPr>
              <a:cxnSpLocks/>
            </p:cNvCxnSpPr>
            <p:nvPr/>
          </p:nvCxnSpPr>
          <p:spPr>
            <a:xfrm>
              <a:off x="939684" y="5189128"/>
              <a:ext cx="33162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コネクタ 97">
              <a:extLst>
                <a:ext uri="{FF2B5EF4-FFF2-40B4-BE49-F238E27FC236}">
                  <a16:creationId xmlns:a16="http://schemas.microsoft.com/office/drawing/2014/main" xmlns="" id="{D5A7B1AC-0D68-443D-8742-0E2926603B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5498" y="4527226"/>
              <a:ext cx="0" cy="57418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コネクタ 98">
              <a:extLst>
                <a:ext uri="{FF2B5EF4-FFF2-40B4-BE49-F238E27FC236}">
                  <a16:creationId xmlns:a16="http://schemas.microsoft.com/office/drawing/2014/main" xmlns="" id="{22EF2BFA-ED0E-4E07-8F33-9055C757638E}"/>
                </a:ext>
              </a:extLst>
            </p:cNvPr>
            <p:cNvCxnSpPr>
              <a:cxnSpLocks/>
            </p:cNvCxnSpPr>
            <p:nvPr/>
          </p:nvCxnSpPr>
          <p:spPr>
            <a:xfrm>
              <a:off x="1022591" y="5276849"/>
              <a:ext cx="16581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xmlns="" id="{94AF054F-D288-4576-83D0-7333FAE11128}"/>
              </a:ext>
            </a:extLst>
          </p:cNvPr>
          <p:cNvSpPr/>
          <p:nvPr/>
        </p:nvSpPr>
        <p:spPr>
          <a:xfrm>
            <a:off x="6639331" y="275553"/>
            <a:ext cx="4292544" cy="2413311"/>
          </a:xfrm>
          <a:prstGeom prst="rect">
            <a:avLst/>
          </a:prstGeom>
          <a:noFill/>
          <a:ln>
            <a:solidFill>
              <a:srgbClr val="2F528F">
                <a:alpha val="50196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xmlns="" id="{F8AF4BD8-E6E3-4C81-A536-4385267C53DC}"/>
              </a:ext>
            </a:extLst>
          </p:cNvPr>
          <p:cNvSpPr txBox="1"/>
          <p:nvPr/>
        </p:nvSpPr>
        <p:spPr>
          <a:xfrm>
            <a:off x="434754" y="473978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配管計算</a:t>
            </a:r>
            <a:r>
              <a:rPr lang="en-US" altLang="ja-JP" b="1" dirty="0"/>
              <a:t>(G,P)</a:t>
            </a:r>
            <a:endParaRPr lang="ja-JP" altLang="en-US" b="1" dirty="0"/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xmlns="" id="{1218E539-241E-45D6-BDD1-70013E431F00}"/>
              </a:ext>
            </a:extLst>
          </p:cNvPr>
          <p:cNvSpPr/>
          <p:nvPr/>
        </p:nvSpPr>
        <p:spPr>
          <a:xfrm>
            <a:off x="10234022" y="3118424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制御</a:t>
            </a:r>
            <a:r>
              <a:rPr lang="en-US" altLang="ja-JP" dirty="0"/>
              <a:t>sp = 30</a:t>
            </a:r>
            <a:r>
              <a:rPr lang="en-US" altLang="zh-CN" dirty="0"/>
              <a:t>Pa</a:t>
            </a:r>
            <a:endParaRPr lang="ja-JP" altLang="en-US" dirty="0"/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xmlns="" id="{D710C09B-1FB2-4CA5-BFEC-64C8BFEDC130}"/>
              </a:ext>
            </a:extLst>
          </p:cNvPr>
          <p:cNvSpPr txBox="1"/>
          <p:nvPr/>
        </p:nvSpPr>
        <p:spPr>
          <a:xfrm>
            <a:off x="9716798" y="3828187"/>
            <a:ext cx="56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G1</a:t>
            </a:r>
            <a:endParaRPr kumimoji="1" lang="ja-JP" altLang="en-US" dirty="0"/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xmlns="" id="{D2147DF2-2826-4983-AB6B-6DC96FC302E7}"/>
              </a:ext>
            </a:extLst>
          </p:cNvPr>
          <p:cNvSpPr txBox="1"/>
          <p:nvPr/>
        </p:nvSpPr>
        <p:spPr>
          <a:xfrm>
            <a:off x="8374741" y="4874690"/>
            <a:ext cx="56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G2</a:t>
            </a:r>
            <a:endParaRPr kumimoji="1" lang="ja-JP" altLang="en-US" dirty="0"/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xmlns="" id="{241BD517-E24B-4418-AE9E-FE15D2BC3316}"/>
              </a:ext>
            </a:extLst>
          </p:cNvPr>
          <p:cNvSpPr txBox="1"/>
          <p:nvPr/>
        </p:nvSpPr>
        <p:spPr>
          <a:xfrm>
            <a:off x="6280918" y="5415417"/>
            <a:ext cx="56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G3</a:t>
            </a:r>
            <a:endParaRPr kumimoji="1" lang="ja-JP" altLang="en-US" dirty="0"/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xmlns="" id="{01E0F306-15C4-4BB7-A388-33636C4D4208}"/>
              </a:ext>
            </a:extLst>
          </p:cNvPr>
          <p:cNvSpPr txBox="1"/>
          <p:nvPr/>
        </p:nvSpPr>
        <p:spPr>
          <a:xfrm>
            <a:off x="726764" y="986530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制御方式</a:t>
            </a:r>
            <a:r>
              <a:rPr lang="en-US" altLang="ja-JP" dirty="0"/>
              <a:t>1</a:t>
            </a:r>
            <a:r>
              <a:rPr lang="ja-JP" altLang="en-US" dirty="0"/>
              <a:t>　一番遠い末端の圧力制御</a:t>
            </a:r>
            <a:endParaRPr kumimoji="1" lang="ja-JP" altLang="en-US" dirty="0"/>
          </a:p>
        </p:txBody>
      </p:sp>
      <p:sp>
        <p:nvSpPr>
          <p:cNvPr id="113" name="テキスト ボックス 112">
            <a:extLst>
              <a:ext uri="{FF2B5EF4-FFF2-40B4-BE49-F238E27FC236}">
                <a16:creationId xmlns:a16="http://schemas.microsoft.com/office/drawing/2014/main" xmlns="" id="{A6C5660F-7B08-4FC1-96E7-58DA36C80E54}"/>
              </a:ext>
            </a:extLst>
          </p:cNvPr>
          <p:cNvSpPr txBox="1"/>
          <p:nvPr/>
        </p:nvSpPr>
        <p:spPr>
          <a:xfrm>
            <a:off x="738142" y="1297541"/>
            <a:ext cx="4614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G1 = 2388 [</a:t>
            </a:r>
            <a:r>
              <a:rPr lang="en-US" altLang="zh-CN" dirty="0"/>
              <a:t>m</a:t>
            </a:r>
            <a:r>
              <a:rPr lang="en-US" altLang="zh-CN" baseline="30000" dirty="0"/>
              <a:t>3</a:t>
            </a:r>
            <a:r>
              <a:rPr lang="en-US" altLang="zh-CN" dirty="0"/>
              <a:t>/h</a:t>
            </a:r>
            <a:r>
              <a:rPr lang="en-US" altLang="ja-JP" dirty="0"/>
              <a:t>]   </a:t>
            </a:r>
            <a:r>
              <a:rPr lang="en-US" altLang="zh-CN" dirty="0"/>
              <a:t>dPv1 = 35.6Pa </a:t>
            </a:r>
            <a:endParaRPr lang="en-US" altLang="ja-JP" dirty="0"/>
          </a:p>
          <a:p>
            <a:r>
              <a:rPr lang="en-US" altLang="ja-JP" dirty="0"/>
              <a:t>G2 = 1910 [</a:t>
            </a:r>
            <a:r>
              <a:rPr lang="en-US" altLang="zh-CN" dirty="0"/>
              <a:t>m</a:t>
            </a:r>
            <a:r>
              <a:rPr lang="en-US" altLang="zh-CN" baseline="30000" dirty="0"/>
              <a:t>3</a:t>
            </a:r>
            <a:r>
              <a:rPr lang="en-US" altLang="zh-CN" dirty="0"/>
              <a:t>/h</a:t>
            </a:r>
            <a:r>
              <a:rPr lang="en-US" altLang="ja-JP" dirty="0"/>
              <a:t>]   </a:t>
            </a:r>
            <a:r>
              <a:rPr lang="en-US" altLang="zh-CN" dirty="0"/>
              <a:t>dPv2 = 59.5Pa</a:t>
            </a:r>
            <a:endParaRPr lang="en-US" altLang="ja-JP" dirty="0"/>
          </a:p>
          <a:p>
            <a:r>
              <a:rPr lang="en-US" altLang="ja-JP" dirty="0"/>
              <a:t>G3 = 2866 [</a:t>
            </a:r>
            <a:r>
              <a:rPr lang="en-US" altLang="zh-CN" dirty="0"/>
              <a:t>m</a:t>
            </a:r>
            <a:r>
              <a:rPr lang="en-US" altLang="zh-CN" baseline="30000" dirty="0"/>
              <a:t>3</a:t>
            </a:r>
            <a:r>
              <a:rPr lang="en-US" altLang="zh-CN" dirty="0"/>
              <a:t>/h</a:t>
            </a:r>
            <a:r>
              <a:rPr lang="en-US" altLang="ja-JP" dirty="0"/>
              <a:t>]   dPv3 = 11.7Pa</a:t>
            </a:r>
          </a:p>
        </p:txBody>
      </p:sp>
      <p:sp>
        <p:nvSpPr>
          <p:cNvPr id="114" name="テキスト ボックス 113">
            <a:extLst>
              <a:ext uri="{FF2B5EF4-FFF2-40B4-BE49-F238E27FC236}">
                <a16:creationId xmlns:a16="http://schemas.microsoft.com/office/drawing/2014/main" xmlns="" id="{F571A8BC-DEC4-4879-8493-651BB10B615E}"/>
              </a:ext>
            </a:extLst>
          </p:cNvPr>
          <p:cNvSpPr txBox="1"/>
          <p:nvPr/>
        </p:nvSpPr>
        <p:spPr>
          <a:xfrm>
            <a:off x="6899611" y="383050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D500</a:t>
            </a:r>
            <a:endParaRPr kumimoji="1" lang="ja-JP" altLang="en-US" dirty="0"/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xmlns="" id="{9FF01FCC-4DE3-466C-8BBE-3BF40FA5D433}"/>
              </a:ext>
            </a:extLst>
          </p:cNvPr>
          <p:cNvSpPr txBox="1"/>
          <p:nvPr/>
        </p:nvSpPr>
        <p:spPr>
          <a:xfrm>
            <a:off x="4823889" y="4368791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D600</a:t>
            </a:r>
            <a:endParaRPr kumimoji="1" lang="ja-JP" altLang="en-US" dirty="0"/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xmlns="" id="{FAE52F61-7966-4E20-8737-C0828A407557}"/>
              </a:ext>
            </a:extLst>
          </p:cNvPr>
          <p:cNvSpPr txBox="1"/>
          <p:nvPr/>
        </p:nvSpPr>
        <p:spPr>
          <a:xfrm>
            <a:off x="2721717" y="4929266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D700</a:t>
            </a:r>
            <a:endParaRPr kumimoji="1" lang="ja-JP" altLang="en-US" dirty="0"/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xmlns="" id="{C0C56F82-0EEB-43EC-BCB4-9DAE88F27E2B}"/>
              </a:ext>
            </a:extLst>
          </p:cNvPr>
          <p:cNvSpPr txBox="1"/>
          <p:nvPr/>
        </p:nvSpPr>
        <p:spPr>
          <a:xfrm>
            <a:off x="6904738" y="4276219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D500</a:t>
            </a:r>
            <a:endParaRPr kumimoji="1" lang="ja-JP" altLang="en-US" dirty="0"/>
          </a:p>
        </p:txBody>
      </p: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xmlns="" id="{86AE917A-8EAE-4753-911D-8BB8A19A4FCB}"/>
              </a:ext>
            </a:extLst>
          </p:cNvPr>
          <p:cNvSpPr txBox="1"/>
          <p:nvPr/>
        </p:nvSpPr>
        <p:spPr>
          <a:xfrm>
            <a:off x="4823889" y="5460081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D500</a:t>
            </a:r>
            <a:endParaRPr kumimoji="1" lang="ja-JP" altLang="en-US" dirty="0"/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xmlns="" id="{6ADCF094-02E9-43BA-AB4D-3FE30DB777E8}"/>
              </a:ext>
            </a:extLst>
          </p:cNvPr>
          <p:cNvSpPr/>
          <p:nvPr/>
        </p:nvSpPr>
        <p:spPr>
          <a:xfrm>
            <a:off x="4473049" y="3747681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S5 = 2 </a:t>
            </a:r>
            <a:r>
              <a:rPr lang="zh-CN" altLang="en-US" dirty="0"/>
              <a:t>* </a:t>
            </a:r>
            <a:r>
              <a:rPr lang="en-US" altLang="zh-CN" dirty="0"/>
              <a:t>10</a:t>
            </a:r>
            <a:r>
              <a:rPr lang="en-US" altLang="zh-CN" baseline="30000" dirty="0"/>
              <a:t>-6</a:t>
            </a:r>
            <a:endParaRPr lang="ja-JP" altLang="en-US" dirty="0"/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xmlns="" id="{53B19E31-F013-4465-873D-B5280A695A53}"/>
              </a:ext>
            </a:extLst>
          </p:cNvPr>
          <p:cNvSpPr/>
          <p:nvPr/>
        </p:nvSpPr>
        <p:spPr>
          <a:xfrm>
            <a:off x="2273180" y="4249428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S6 = 0.93 </a:t>
            </a:r>
            <a:r>
              <a:rPr lang="zh-CN" altLang="en-US" dirty="0"/>
              <a:t>* </a:t>
            </a:r>
            <a:r>
              <a:rPr lang="en-US" altLang="zh-CN" dirty="0"/>
              <a:t>10</a:t>
            </a:r>
            <a:r>
              <a:rPr lang="en-US" altLang="zh-CN" baseline="30000" dirty="0"/>
              <a:t>-6</a:t>
            </a:r>
            <a:endParaRPr lang="ja-JP" altLang="en-US" dirty="0"/>
          </a:p>
        </p:txBody>
      </p:sp>
      <p:sp>
        <p:nvSpPr>
          <p:cNvPr id="121" name="テキスト ボックス 120">
            <a:extLst>
              <a:ext uri="{FF2B5EF4-FFF2-40B4-BE49-F238E27FC236}">
                <a16:creationId xmlns:a16="http://schemas.microsoft.com/office/drawing/2014/main" xmlns="" id="{97FD2DD3-3454-422E-886B-C100762FB7B9}"/>
              </a:ext>
            </a:extLst>
          </p:cNvPr>
          <p:cNvSpPr txBox="1"/>
          <p:nvPr/>
        </p:nvSpPr>
        <p:spPr>
          <a:xfrm>
            <a:off x="8232531" y="3840747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D500</a:t>
            </a:r>
            <a:endParaRPr kumimoji="1" lang="ja-JP" altLang="en-US" dirty="0"/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xmlns="" id="{8717C0EF-FA97-49BD-B337-10DA64148838}"/>
              </a:ext>
            </a:extLst>
          </p:cNvPr>
          <p:cNvSpPr/>
          <p:nvPr/>
        </p:nvSpPr>
        <p:spPr>
          <a:xfrm>
            <a:off x="7958598" y="3174796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S1 = 1 </a:t>
            </a:r>
            <a:r>
              <a:rPr lang="zh-CN" altLang="en-US" dirty="0"/>
              <a:t>* </a:t>
            </a:r>
            <a:r>
              <a:rPr lang="en-US" altLang="zh-CN" dirty="0"/>
              <a:t>10</a:t>
            </a:r>
            <a:r>
              <a:rPr lang="en-US" altLang="zh-CN" baseline="30000" dirty="0"/>
              <a:t>-6</a:t>
            </a:r>
            <a:endParaRPr lang="ja-JP" altLang="en-US" dirty="0"/>
          </a:p>
        </p:txBody>
      </p:sp>
      <p:grpSp>
        <p:nvGrpSpPr>
          <p:cNvPr id="123" name="グループ化 122">
            <a:extLst>
              <a:ext uri="{FF2B5EF4-FFF2-40B4-BE49-F238E27FC236}">
                <a16:creationId xmlns:a16="http://schemas.microsoft.com/office/drawing/2014/main" xmlns="" id="{6C732652-EBDC-4D47-B155-E2DDB7184632}"/>
              </a:ext>
            </a:extLst>
          </p:cNvPr>
          <p:cNvGrpSpPr/>
          <p:nvPr/>
        </p:nvGrpSpPr>
        <p:grpSpPr>
          <a:xfrm>
            <a:off x="9820090" y="5422831"/>
            <a:ext cx="2186549" cy="1288613"/>
            <a:chOff x="603570" y="3266354"/>
            <a:chExt cx="5019675" cy="2958277"/>
          </a:xfrm>
        </p:grpSpPr>
        <p:sp>
          <p:nvSpPr>
            <p:cNvPr id="124" name="正方形/長方形 123">
              <a:extLst>
                <a:ext uri="{FF2B5EF4-FFF2-40B4-BE49-F238E27FC236}">
                  <a16:creationId xmlns:a16="http://schemas.microsoft.com/office/drawing/2014/main" xmlns="" id="{A8879054-15B1-42C2-A7B8-B1633F5C8380}"/>
                </a:ext>
              </a:extLst>
            </p:cNvPr>
            <p:cNvSpPr/>
            <p:nvPr/>
          </p:nvSpPr>
          <p:spPr>
            <a:xfrm>
              <a:off x="603571" y="4400113"/>
              <a:ext cx="5019674" cy="1143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xmlns="" id="{67E113EA-AC91-4CF6-B9AC-96AD28BC7557}"/>
                </a:ext>
              </a:extLst>
            </p:cNvPr>
            <p:cNvSpPr/>
            <p:nvPr/>
          </p:nvSpPr>
          <p:spPr>
            <a:xfrm>
              <a:off x="603571" y="3328551"/>
              <a:ext cx="1849754" cy="8620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600" dirty="0">
                  <a:solidFill>
                    <a:schemeClr val="tx1"/>
                  </a:solidFill>
                </a:rPr>
                <a:t>      AHU</a:t>
              </a:r>
              <a:endParaRPr kumimoji="1" lang="ja-JP" altLang="en-US" sz="600" dirty="0">
                <a:solidFill>
                  <a:schemeClr val="tx1"/>
                </a:solidFill>
              </a:endParaRPr>
            </a:p>
          </p:txBody>
        </p:sp>
        <p:pic>
          <p:nvPicPr>
            <p:cNvPr id="126" name="図 125">
              <a:extLst>
                <a:ext uri="{FF2B5EF4-FFF2-40B4-BE49-F238E27FC236}">
                  <a16:creationId xmlns:a16="http://schemas.microsoft.com/office/drawing/2014/main" xmlns="" id="{BA4E141F-D4C1-4428-84B1-43AAEA841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6106" y="4928267"/>
              <a:ext cx="816195" cy="522700"/>
            </a:xfrm>
            <a:prstGeom prst="rect">
              <a:avLst/>
            </a:prstGeom>
          </p:spPr>
        </p:pic>
        <p:pic>
          <p:nvPicPr>
            <p:cNvPr id="127" name="図 126">
              <a:extLst>
                <a:ext uri="{FF2B5EF4-FFF2-40B4-BE49-F238E27FC236}">
                  <a16:creationId xmlns:a16="http://schemas.microsoft.com/office/drawing/2014/main" xmlns="" id="{1EDAFF11-D514-4E83-B170-B20D86A95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4763" y="4928267"/>
              <a:ext cx="816195" cy="522700"/>
            </a:xfrm>
            <a:prstGeom prst="rect">
              <a:avLst/>
            </a:prstGeom>
          </p:spPr>
        </p:pic>
        <p:pic>
          <p:nvPicPr>
            <p:cNvPr id="128" name="図 127">
              <a:extLst>
                <a:ext uri="{FF2B5EF4-FFF2-40B4-BE49-F238E27FC236}">
                  <a16:creationId xmlns:a16="http://schemas.microsoft.com/office/drawing/2014/main" xmlns="" id="{CBBC4571-F37D-4360-A9B2-E072F8C98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3966" y="4928267"/>
              <a:ext cx="816195" cy="522700"/>
            </a:xfrm>
            <a:prstGeom prst="rect">
              <a:avLst/>
            </a:prstGeom>
          </p:spPr>
        </p:pic>
        <p:sp>
          <p:nvSpPr>
            <p:cNvPr id="129" name="正方形/長方形 128">
              <a:extLst>
                <a:ext uri="{FF2B5EF4-FFF2-40B4-BE49-F238E27FC236}">
                  <a16:creationId xmlns:a16="http://schemas.microsoft.com/office/drawing/2014/main" xmlns="" id="{7E446C82-7097-40D8-8F9E-E959CB2CBFE1}"/>
                </a:ext>
              </a:extLst>
            </p:cNvPr>
            <p:cNvSpPr/>
            <p:nvPr/>
          </p:nvSpPr>
          <p:spPr>
            <a:xfrm rot="16200000">
              <a:off x="1373223" y="5312893"/>
              <a:ext cx="1710218" cy="11325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130" name="正方形/長方形 129">
              <a:extLst>
                <a:ext uri="{FF2B5EF4-FFF2-40B4-BE49-F238E27FC236}">
                  <a16:creationId xmlns:a16="http://schemas.microsoft.com/office/drawing/2014/main" xmlns="" id="{22B3CFAB-3C9D-42FC-BA03-FC7C23C22334}"/>
                </a:ext>
              </a:extLst>
            </p:cNvPr>
            <p:cNvSpPr/>
            <p:nvPr/>
          </p:nvSpPr>
          <p:spPr>
            <a:xfrm rot="16200000">
              <a:off x="3102280" y="5312892"/>
              <a:ext cx="1710218" cy="11325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600" dirty="0">
                <a:solidFill>
                  <a:schemeClr val="tx1"/>
                </a:solidFill>
              </a:endParaRPr>
            </a:p>
          </p:txBody>
        </p:sp>
        <p:grpSp>
          <p:nvGrpSpPr>
            <p:cNvPr id="131" name="グループ化 130">
              <a:extLst>
                <a:ext uri="{FF2B5EF4-FFF2-40B4-BE49-F238E27FC236}">
                  <a16:creationId xmlns:a16="http://schemas.microsoft.com/office/drawing/2014/main" xmlns="" id="{68980391-915D-46A1-8C72-E10515DA0201}"/>
                </a:ext>
              </a:extLst>
            </p:cNvPr>
            <p:cNvGrpSpPr/>
            <p:nvPr/>
          </p:nvGrpSpPr>
          <p:grpSpPr>
            <a:xfrm>
              <a:off x="707183" y="3526064"/>
              <a:ext cx="563138" cy="563138"/>
              <a:chOff x="1144110" y="1822662"/>
              <a:chExt cx="563138" cy="563138"/>
            </a:xfrm>
          </p:grpSpPr>
          <p:sp>
            <p:nvSpPr>
              <p:cNvPr id="147" name="楕円 146">
                <a:extLst>
                  <a:ext uri="{FF2B5EF4-FFF2-40B4-BE49-F238E27FC236}">
                    <a16:creationId xmlns:a16="http://schemas.microsoft.com/office/drawing/2014/main" xmlns="" id="{A709362B-F97F-417D-8942-8E2CF2748256}"/>
                  </a:ext>
                </a:extLst>
              </p:cNvPr>
              <p:cNvSpPr/>
              <p:nvPr/>
            </p:nvSpPr>
            <p:spPr>
              <a:xfrm>
                <a:off x="1144110" y="1822662"/>
                <a:ext cx="563138" cy="5631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600"/>
              </a:p>
            </p:txBody>
          </p:sp>
          <p:sp>
            <p:nvSpPr>
              <p:cNvPr id="148" name="二等辺三角形 147">
                <a:extLst>
                  <a:ext uri="{FF2B5EF4-FFF2-40B4-BE49-F238E27FC236}">
                    <a16:creationId xmlns:a16="http://schemas.microsoft.com/office/drawing/2014/main" xmlns="" id="{B4D78D4C-E56D-4431-B8D9-8E403287D8B2}"/>
                  </a:ext>
                </a:extLst>
              </p:cNvPr>
              <p:cNvSpPr/>
              <p:nvPr/>
            </p:nvSpPr>
            <p:spPr>
              <a:xfrm rot="10800000">
                <a:off x="1195861" y="1972811"/>
                <a:ext cx="459638" cy="396240"/>
              </a:xfrm>
              <a:prstGeom prst="triangl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600"/>
              </a:p>
            </p:txBody>
          </p:sp>
        </p:grpSp>
        <p:sp>
          <p:nvSpPr>
            <p:cNvPr id="132" name="正方形/長方形 131">
              <a:extLst>
                <a:ext uri="{FF2B5EF4-FFF2-40B4-BE49-F238E27FC236}">
                  <a16:creationId xmlns:a16="http://schemas.microsoft.com/office/drawing/2014/main" xmlns="" id="{2DE79566-1206-46DD-8DDF-D6AF554B961E}"/>
                </a:ext>
              </a:extLst>
            </p:cNvPr>
            <p:cNvSpPr/>
            <p:nvPr/>
          </p:nvSpPr>
          <p:spPr>
            <a:xfrm>
              <a:off x="603570" y="3328551"/>
              <a:ext cx="5019675" cy="289608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600" dirty="0"/>
            </a:p>
          </p:txBody>
        </p:sp>
        <p:sp>
          <p:nvSpPr>
            <p:cNvPr id="133" name="正方形/長方形 132">
              <a:extLst>
                <a:ext uri="{FF2B5EF4-FFF2-40B4-BE49-F238E27FC236}">
                  <a16:creationId xmlns:a16="http://schemas.microsoft.com/office/drawing/2014/main" xmlns="" id="{CC49FE7D-640A-4F4B-8718-BD1CE63A32AA}"/>
                </a:ext>
              </a:extLst>
            </p:cNvPr>
            <p:cNvSpPr/>
            <p:nvPr/>
          </p:nvSpPr>
          <p:spPr>
            <a:xfrm>
              <a:off x="1836105" y="3266354"/>
              <a:ext cx="475723" cy="124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600"/>
            </a:p>
          </p:txBody>
        </p:sp>
        <p:sp>
          <p:nvSpPr>
            <p:cNvPr id="134" name="正方形/長方形 133">
              <a:extLst>
                <a:ext uri="{FF2B5EF4-FFF2-40B4-BE49-F238E27FC236}">
                  <a16:creationId xmlns:a16="http://schemas.microsoft.com/office/drawing/2014/main" xmlns="" id="{188A4F0D-5E3E-4E66-8A36-4BA10CE8F6D3}"/>
                </a:ext>
              </a:extLst>
            </p:cNvPr>
            <p:cNvSpPr/>
            <p:nvPr/>
          </p:nvSpPr>
          <p:spPr>
            <a:xfrm rot="5400000">
              <a:off x="2215464" y="3715929"/>
              <a:ext cx="475723" cy="1242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600"/>
            </a:p>
          </p:txBody>
        </p:sp>
        <p:grpSp>
          <p:nvGrpSpPr>
            <p:cNvPr id="135" name="グループ化 134">
              <a:extLst>
                <a:ext uri="{FF2B5EF4-FFF2-40B4-BE49-F238E27FC236}">
                  <a16:creationId xmlns:a16="http://schemas.microsoft.com/office/drawing/2014/main" xmlns="" id="{8AD9BDC8-08E6-41FA-A930-FEB5D5756D13}"/>
                </a:ext>
              </a:extLst>
            </p:cNvPr>
            <p:cNvGrpSpPr/>
            <p:nvPr/>
          </p:nvGrpSpPr>
          <p:grpSpPr>
            <a:xfrm>
              <a:off x="5155533" y="3639501"/>
              <a:ext cx="194180" cy="552450"/>
              <a:chOff x="6483350" y="3886200"/>
              <a:chExt cx="384175" cy="1092994"/>
            </a:xfrm>
          </p:grpSpPr>
          <p:cxnSp>
            <p:nvCxnSpPr>
              <p:cNvPr id="144" name="直線コネクタ 143">
                <a:extLst>
                  <a:ext uri="{FF2B5EF4-FFF2-40B4-BE49-F238E27FC236}">
                    <a16:creationId xmlns:a16="http://schemas.microsoft.com/office/drawing/2014/main" xmlns="" id="{65C22ECF-AE5D-4FDD-A94D-38E72EEEA2AC}"/>
                  </a:ext>
                </a:extLst>
              </p:cNvPr>
              <p:cNvCxnSpPr/>
              <p:nvPr/>
            </p:nvCxnSpPr>
            <p:spPr>
              <a:xfrm flipV="1">
                <a:off x="6483350" y="3886200"/>
                <a:ext cx="196850" cy="4635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コネクタ 144">
                <a:extLst>
                  <a:ext uri="{FF2B5EF4-FFF2-40B4-BE49-F238E27FC236}">
                    <a16:creationId xmlns:a16="http://schemas.microsoft.com/office/drawing/2014/main" xmlns="" id="{418DA102-397F-4C35-B71E-4F03D526C7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83350" y="4349750"/>
                <a:ext cx="38417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>
                <a:extLst>
                  <a:ext uri="{FF2B5EF4-FFF2-40B4-BE49-F238E27FC236}">
                    <a16:creationId xmlns:a16="http://schemas.microsoft.com/office/drawing/2014/main" xmlns="" id="{78EE93CE-1D3F-4C50-9D94-AB82405C9D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200" y="3886200"/>
                <a:ext cx="0" cy="10929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テキスト ボックス 135">
              <a:extLst>
                <a:ext uri="{FF2B5EF4-FFF2-40B4-BE49-F238E27FC236}">
                  <a16:creationId xmlns:a16="http://schemas.microsoft.com/office/drawing/2014/main" xmlns="" id="{BF942C3B-739C-408E-9D68-8A4C1A81FBDC}"/>
                </a:ext>
              </a:extLst>
            </p:cNvPr>
            <p:cNvSpPr txBox="1"/>
            <p:nvPr/>
          </p:nvSpPr>
          <p:spPr>
            <a:xfrm>
              <a:off x="4976583" y="3877814"/>
              <a:ext cx="357902" cy="580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600" dirty="0"/>
                <a:t>N</a:t>
              </a:r>
              <a:endParaRPr kumimoji="1" lang="ja-JP" altLang="en-US" sz="600" dirty="0"/>
            </a:p>
          </p:txBody>
        </p:sp>
        <p:sp>
          <p:nvSpPr>
            <p:cNvPr id="137" name="正方形/長方形 136">
              <a:extLst>
                <a:ext uri="{FF2B5EF4-FFF2-40B4-BE49-F238E27FC236}">
                  <a16:creationId xmlns:a16="http://schemas.microsoft.com/office/drawing/2014/main" xmlns="" id="{2C7B2CBC-1780-4D2B-9ACE-531A812AC3E3}"/>
                </a:ext>
              </a:extLst>
            </p:cNvPr>
            <p:cNvSpPr/>
            <p:nvPr/>
          </p:nvSpPr>
          <p:spPr>
            <a:xfrm>
              <a:off x="902618" y="4086639"/>
              <a:ext cx="172268" cy="71396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600"/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:a16="http://schemas.microsoft.com/office/drawing/2014/main" xmlns="" id="{91B1D568-071A-4A60-8B2A-B2919F5B1D6F}"/>
                </a:ext>
              </a:extLst>
            </p:cNvPr>
            <p:cNvSpPr/>
            <p:nvPr/>
          </p:nvSpPr>
          <p:spPr>
            <a:xfrm rot="5400000">
              <a:off x="1120819" y="4473621"/>
              <a:ext cx="172268" cy="4816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600"/>
            </a:p>
          </p:txBody>
        </p:sp>
        <p:sp>
          <p:nvSpPr>
            <p:cNvPr id="139" name="正方形/長方形 138">
              <a:extLst>
                <a:ext uri="{FF2B5EF4-FFF2-40B4-BE49-F238E27FC236}">
                  <a16:creationId xmlns:a16="http://schemas.microsoft.com/office/drawing/2014/main" xmlns="" id="{E469A867-35AC-41CF-94F1-4BC0EC446972}"/>
                </a:ext>
              </a:extLst>
            </p:cNvPr>
            <p:cNvSpPr/>
            <p:nvPr/>
          </p:nvSpPr>
          <p:spPr>
            <a:xfrm rot="5400000">
              <a:off x="2138771" y="3938178"/>
              <a:ext cx="132532" cy="15144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600"/>
            </a:p>
          </p:txBody>
        </p:sp>
        <p:sp>
          <p:nvSpPr>
            <p:cNvPr id="140" name="正方形/長方形 139">
              <a:extLst>
                <a:ext uri="{FF2B5EF4-FFF2-40B4-BE49-F238E27FC236}">
                  <a16:creationId xmlns:a16="http://schemas.microsoft.com/office/drawing/2014/main" xmlns="" id="{5DAEF11F-F587-4FE1-8900-0DA6DFD28E3A}"/>
                </a:ext>
              </a:extLst>
            </p:cNvPr>
            <p:cNvSpPr/>
            <p:nvPr/>
          </p:nvSpPr>
          <p:spPr>
            <a:xfrm rot="5400000">
              <a:off x="3777343" y="3809975"/>
              <a:ext cx="94428" cy="17335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600"/>
            </a:p>
          </p:txBody>
        </p:sp>
        <p:sp>
          <p:nvSpPr>
            <p:cNvPr id="141" name="正方形/長方形 140">
              <a:extLst>
                <a:ext uri="{FF2B5EF4-FFF2-40B4-BE49-F238E27FC236}">
                  <a16:creationId xmlns:a16="http://schemas.microsoft.com/office/drawing/2014/main" xmlns="" id="{3D267B8F-F9FE-4643-9218-27FDC3D13DA6}"/>
                </a:ext>
              </a:extLst>
            </p:cNvPr>
            <p:cNvSpPr/>
            <p:nvPr/>
          </p:nvSpPr>
          <p:spPr>
            <a:xfrm rot="10800000">
              <a:off x="4596904" y="4690655"/>
              <a:ext cx="94428" cy="247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600"/>
            </a:p>
          </p:txBody>
        </p:sp>
        <p:sp>
          <p:nvSpPr>
            <p:cNvPr id="142" name="正方形/長方形 141">
              <a:extLst>
                <a:ext uri="{FF2B5EF4-FFF2-40B4-BE49-F238E27FC236}">
                  <a16:creationId xmlns:a16="http://schemas.microsoft.com/office/drawing/2014/main" xmlns="" id="{AA79BE19-2A0F-4E7C-99FE-F74BD9AB5EF1}"/>
                </a:ext>
              </a:extLst>
            </p:cNvPr>
            <p:cNvSpPr/>
            <p:nvPr/>
          </p:nvSpPr>
          <p:spPr>
            <a:xfrm rot="10800000">
              <a:off x="2868116" y="4690656"/>
              <a:ext cx="94428" cy="247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600"/>
            </a:p>
          </p:txBody>
        </p:sp>
        <p:sp>
          <p:nvSpPr>
            <p:cNvPr id="143" name="正方形/長方形 142">
              <a:extLst>
                <a:ext uri="{FF2B5EF4-FFF2-40B4-BE49-F238E27FC236}">
                  <a16:creationId xmlns:a16="http://schemas.microsoft.com/office/drawing/2014/main" xmlns="" id="{1E1270FB-9353-46B1-A550-A48474CE7127}"/>
                </a:ext>
              </a:extLst>
            </p:cNvPr>
            <p:cNvSpPr/>
            <p:nvPr/>
          </p:nvSpPr>
          <p:spPr>
            <a:xfrm rot="10800000">
              <a:off x="1353370" y="4690656"/>
              <a:ext cx="94428" cy="24705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600"/>
            </a:p>
          </p:txBody>
        </p:sp>
      </p:grp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xmlns="" id="{3DE09EB1-097E-4AF0-B77A-58824F03C067}"/>
              </a:ext>
            </a:extLst>
          </p:cNvPr>
          <p:cNvSpPr/>
          <p:nvPr/>
        </p:nvSpPr>
        <p:spPr>
          <a:xfrm>
            <a:off x="6560627" y="4879630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S2 = 1 </a:t>
            </a:r>
            <a:r>
              <a:rPr lang="zh-CN" altLang="en-US" dirty="0"/>
              <a:t>* </a:t>
            </a:r>
            <a:r>
              <a:rPr lang="en-US" altLang="zh-CN" dirty="0"/>
              <a:t>10</a:t>
            </a:r>
            <a:r>
              <a:rPr lang="en-US" altLang="zh-CN" baseline="30000" dirty="0"/>
              <a:t>-6</a:t>
            </a:r>
            <a:endParaRPr lang="ja-JP" altLang="en-US" dirty="0"/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xmlns="" id="{8C529237-6A38-455B-9708-EC910713AC25}"/>
              </a:ext>
            </a:extLst>
          </p:cNvPr>
          <p:cNvSpPr/>
          <p:nvPr/>
        </p:nvSpPr>
        <p:spPr>
          <a:xfrm>
            <a:off x="4473049" y="5702345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S3 = 1 </a:t>
            </a:r>
            <a:r>
              <a:rPr lang="zh-CN" altLang="en-US" dirty="0"/>
              <a:t>* </a:t>
            </a:r>
            <a:r>
              <a:rPr lang="en-US" altLang="zh-CN" dirty="0"/>
              <a:t>10</a:t>
            </a:r>
            <a:r>
              <a:rPr lang="en-US" altLang="zh-CN" baseline="30000" dirty="0"/>
              <a:t>-6</a:t>
            </a:r>
            <a:endParaRPr lang="ja-JP" altLang="en-US" dirty="0"/>
          </a:p>
        </p:txBody>
      </p:sp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xmlns="" id="{B1E20D2C-8708-4437-8A10-30BA5B91DED9}"/>
              </a:ext>
            </a:extLst>
          </p:cNvPr>
          <p:cNvSpPr txBox="1"/>
          <p:nvPr/>
        </p:nvSpPr>
        <p:spPr>
          <a:xfrm>
            <a:off x="732598" y="2945184"/>
            <a:ext cx="4614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dPp1 = 5.7Pa   dPp2 = 3.6Pa</a:t>
            </a:r>
            <a:endParaRPr lang="en-US" altLang="ja-JP" dirty="0"/>
          </a:p>
          <a:p>
            <a:r>
              <a:rPr lang="en-US" altLang="ja-JP" dirty="0"/>
              <a:t>dPp3 = 8.2Pa</a:t>
            </a:r>
            <a:r>
              <a:rPr lang="en-US" altLang="zh-CN" dirty="0"/>
              <a:t>   dPp4 = 28.5Pa</a:t>
            </a:r>
          </a:p>
          <a:p>
            <a:r>
              <a:rPr lang="en-US" altLang="ja-JP" dirty="0"/>
              <a:t>dPp5 = 36.9Pa</a:t>
            </a:r>
            <a:r>
              <a:rPr lang="en-US" altLang="zh-CN" dirty="0"/>
              <a:t>   dPp6 = 47.7Pa  </a:t>
            </a:r>
            <a:endParaRPr lang="en-US" altLang="ja-JP" dirty="0"/>
          </a:p>
        </p:txBody>
      </p:sp>
      <p:sp>
        <p:nvSpPr>
          <p:cNvPr id="152" name="楕円 151">
            <a:extLst>
              <a:ext uri="{FF2B5EF4-FFF2-40B4-BE49-F238E27FC236}">
                <a16:creationId xmlns:a16="http://schemas.microsoft.com/office/drawing/2014/main" xmlns="" id="{01ED27AB-008A-4950-8006-03566B2CFDC0}"/>
              </a:ext>
            </a:extLst>
          </p:cNvPr>
          <p:cNvSpPr/>
          <p:nvPr/>
        </p:nvSpPr>
        <p:spPr>
          <a:xfrm>
            <a:off x="6173474" y="4161101"/>
            <a:ext cx="109537" cy="1095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xmlns="" id="{7FED7DA7-C8C3-4798-A038-FAE055EA0AAA}"/>
              </a:ext>
            </a:extLst>
          </p:cNvPr>
          <p:cNvSpPr/>
          <p:nvPr/>
        </p:nvSpPr>
        <p:spPr>
          <a:xfrm>
            <a:off x="6224732" y="4084126"/>
            <a:ext cx="6671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99.8Pa</a:t>
            </a:r>
            <a:endParaRPr lang="ja-JP" altLang="en-US" sz="1200" dirty="0"/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xmlns="" id="{5E31B4F8-0D11-42F1-A36B-ACEA1CCD3652}"/>
              </a:ext>
            </a:extLst>
          </p:cNvPr>
          <p:cNvSpPr/>
          <p:nvPr/>
        </p:nvSpPr>
        <p:spPr>
          <a:xfrm>
            <a:off x="9931253" y="4609540"/>
            <a:ext cx="6671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36.7Pa</a:t>
            </a:r>
            <a:endParaRPr lang="ja-JP" altLang="en-US" sz="1200" dirty="0"/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xmlns="" id="{D07CED3D-9E21-4C45-9A27-2C5FD03DD2DE}"/>
              </a:ext>
            </a:extLst>
          </p:cNvPr>
          <p:cNvSpPr/>
          <p:nvPr/>
        </p:nvSpPr>
        <p:spPr>
          <a:xfrm>
            <a:off x="4085243" y="4654347"/>
            <a:ext cx="7521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136.7Pa</a:t>
            </a:r>
            <a:endParaRPr lang="ja-JP" altLang="en-US" sz="1200" dirty="0"/>
          </a:p>
        </p:txBody>
      </p: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xmlns="" id="{ABA0444D-68FD-4275-A9DA-2A3DDBAD3F3F}"/>
              </a:ext>
            </a:extLst>
          </p:cNvPr>
          <p:cNvSpPr/>
          <p:nvPr/>
        </p:nvSpPr>
        <p:spPr>
          <a:xfrm>
            <a:off x="1981169" y="4771020"/>
            <a:ext cx="7521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184.4Pa</a:t>
            </a:r>
            <a:endParaRPr lang="ja-JP" altLang="en-US" sz="1200" dirty="0"/>
          </a:p>
        </p:txBody>
      </p:sp>
      <p:sp>
        <p:nvSpPr>
          <p:cNvPr id="157" name="楕円 156">
            <a:extLst>
              <a:ext uri="{FF2B5EF4-FFF2-40B4-BE49-F238E27FC236}">
                <a16:creationId xmlns:a16="http://schemas.microsoft.com/office/drawing/2014/main" xmlns="" id="{85175E96-848A-4BC0-9392-4576AD53A58F}"/>
              </a:ext>
            </a:extLst>
          </p:cNvPr>
          <p:cNvSpPr/>
          <p:nvPr/>
        </p:nvSpPr>
        <p:spPr>
          <a:xfrm>
            <a:off x="4063551" y="4710437"/>
            <a:ext cx="109537" cy="1095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8" name="楕円 157">
            <a:extLst>
              <a:ext uri="{FF2B5EF4-FFF2-40B4-BE49-F238E27FC236}">
                <a16:creationId xmlns:a16="http://schemas.microsoft.com/office/drawing/2014/main" xmlns="" id="{45CBF44A-217E-482A-9C06-42E4514E0408}"/>
              </a:ext>
            </a:extLst>
          </p:cNvPr>
          <p:cNvSpPr/>
          <p:nvPr/>
        </p:nvSpPr>
        <p:spPr>
          <a:xfrm>
            <a:off x="2136119" y="4710415"/>
            <a:ext cx="109537" cy="1095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xmlns="" id="{45A8F062-77A5-4216-8E30-8DA704069BD4}"/>
              </a:ext>
            </a:extLst>
          </p:cNvPr>
          <p:cNvSpPr/>
          <p:nvPr/>
        </p:nvSpPr>
        <p:spPr>
          <a:xfrm>
            <a:off x="7820380" y="5321581"/>
            <a:ext cx="82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116.8Pa*</a:t>
            </a:r>
            <a:endParaRPr lang="ja-JP" altLang="en-US" sz="1200" dirty="0"/>
          </a:p>
        </p:txBody>
      </p:sp>
      <p:sp>
        <p:nvSpPr>
          <p:cNvPr id="160" name="矢印: 右 159">
            <a:extLst>
              <a:ext uri="{FF2B5EF4-FFF2-40B4-BE49-F238E27FC236}">
                <a16:creationId xmlns:a16="http://schemas.microsoft.com/office/drawing/2014/main" xmlns="" id="{C64D5802-EE34-4123-9A07-CE515A3A2C89}"/>
              </a:ext>
            </a:extLst>
          </p:cNvPr>
          <p:cNvSpPr/>
          <p:nvPr/>
        </p:nvSpPr>
        <p:spPr>
          <a:xfrm>
            <a:off x="948496" y="6028883"/>
            <a:ext cx="240228" cy="1832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xmlns="" id="{F8D1FC8A-DFFD-4860-96C3-3BDBDC216904}"/>
              </a:ext>
            </a:extLst>
          </p:cNvPr>
          <p:cNvSpPr/>
          <p:nvPr/>
        </p:nvSpPr>
        <p:spPr>
          <a:xfrm>
            <a:off x="1217260" y="5886701"/>
            <a:ext cx="3182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/>
              <a:t>AHU </a:t>
            </a:r>
            <a:r>
              <a:rPr lang="ja-JP" altLang="en-US" sz="1600" b="1" dirty="0"/>
              <a:t>必要な圧力　</a:t>
            </a:r>
            <a:r>
              <a:rPr lang="en-US" altLang="zh-CN" sz="1600" b="1" dirty="0"/>
              <a:t>184.4Pa</a:t>
            </a:r>
          </a:p>
          <a:p>
            <a:r>
              <a:rPr lang="en-US" altLang="ja-JP" sz="1600" b="1" dirty="0"/>
              <a:t>AHU </a:t>
            </a:r>
            <a:r>
              <a:rPr lang="ja-JP" altLang="en-US" sz="1600" b="1" dirty="0"/>
              <a:t>必要な流量　</a:t>
            </a:r>
            <a:r>
              <a:rPr lang="en-US" altLang="zh-CN" sz="1600" b="1" dirty="0"/>
              <a:t>7164</a:t>
            </a:r>
            <a:r>
              <a:rPr lang="en-US" altLang="ja-JP" sz="1600" b="1" dirty="0"/>
              <a:t> [</a:t>
            </a:r>
            <a:r>
              <a:rPr lang="en-US" altLang="zh-CN" sz="1600" b="1" dirty="0"/>
              <a:t>m</a:t>
            </a:r>
            <a:r>
              <a:rPr lang="en-US" altLang="zh-CN" sz="1600" b="1" baseline="30000" dirty="0"/>
              <a:t>3</a:t>
            </a:r>
            <a:r>
              <a:rPr lang="en-US" altLang="zh-CN" sz="1600" b="1" dirty="0"/>
              <a:t>/h</a:t>
            </a:r>
            <a:r>
              <a:rPr lang="en-US" altLang="ja-JP" sz="1600" b="1" dirty="0"/>
              <a:t>] </a:t>
            </a:r>
            <a:endParaRPr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64072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xmlns="" id="{342FE8A1-2BF6-4694-85D2-09300FFDFC2F}"/>
              </a:ext>
            </a:extLst>
          </p:cNvPr>
          <p:cNvSpPr txBox="1"/>
          <p:nvPr/>
        </p:nvSpPr>
        <p:spPr>
          <a:xfrm>
            <a:off x="434754" y="47397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制御ロジック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xmlns="" id="{13278716-CC75-456D-AD68-774513056CDE}"/>
              </a:ext>
            </a:extLst>
          </p:cNvPr>
          <p:cNvSpPr txBox="1"/>
          <p:nvPr/>
        </p:nvSpPr>
        <p:spPr>
          <a:xfrm>
            <a:off x="726764" y="986530"/>
            <a:ext cx="400622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制御方式</a:t>
            </a:r>
            <a:r>
              <a:rPr lang="en-US" altLang="ja-JP" dirty="0"/>
              <a:t>1</a:t>
            </a:r>
            <a:r>
              <a:rPr lang="ja-JP" altLang="en-US" dirty="0"/>
              <a:t>　一番遠い末端の圧力制御</a:t>
            </a:r>
            <a:endParaRPr lang="en-US" altLang="ja-JP" dirty="0"/>
          </a:p>
          <a:p>
            <a:r>
              <a:rPr kumimoji="1" lang="ja-JP" altLang="en-US" dirty="0"/>
              <a:t>制御方式</a:t>
            </a:r>
            <a:r>
              <a:rPr kumimoji="1" lang="en-US" altLang="ja-JP" dirty="0"/>
              <a:t>2</a:t>
            </a:r>
            <a:r>
              <a:rPr kumimoji="1" lang="ja-JP" altLang="en-US" dirty="0"/>
              <a:t>　</a:t>
            </a:r>
            <a:r>
              <a:rPr kumimoji="1" lang="en-US" altLang="zh-CN" dirty="0"/>
              <a:t>1/3</a:t>
            </a:r>
            <a:r>
              <a:rPr kumimoji="1" lang="ja-JP" altLang="en-US" dirty="0"/>
              <a:t>の所の圧力制御</a:t>
            </a: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制御方式</a:t>
            </a:r>
            <a:r>
              <a:rPr kumimoji="1" lang="en-US" altLang="ja-JP" dirty="0"/>
              <a:t>3</a:t>
            </a:r>
            <a:r>
              <a:rPr kumimoji="1" lang="ja-JP" altLang="en-US" dirty="0"/>
              <a:t>　変圧力制御</a:t>
            </a: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xmlns="" id="{981262BA-C0C5-439C-BA0A-90582DEA2471}"/>
              </a:ext>
            </a:extLst>
          </p:cNvPr>
          <p:cNvGrpSpPr/>
          <p:nvPr/>
        </p:nvGrpSpPr>
        <p:grpSpPr>
          <a:xfrm>
            <a:off x="726764" y="1776081"/>
            <a:ext cx="6052719" cy="1319195"/>
            <a:chOff x="726764" y="3308012"/>
            <a:chExt cx="10626034" cy="2315954"/>
          </a:xfrm>
        </p:grpSpPr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xmlns="" id="{D3F37893-1EAC-4B22-B1A8-50455E708730}"/>
                </a:ext>
              </a:extLst>
            </p:cNvPr>
            <p:cNvCxnSpPr/>
            <p:nvPr/>
          </p:nvCxnSpPr>
          <p:spPr>
            <a:xfrm>
              <a:off x="1105498" y="4527226"/>
              <a:ext cx="7574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xmlns="" id="{4E3FFFEC-9D67-4E96-AD43-63F9D9A6D8A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658213" y="4527226"/>
              <a:ext cx="7574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xmlns="" id="{469F1EAA-A042-43F2-8D0A-3230209D190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736308" y="4527226"/>
              <a:ext cx="26942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xmlns="" id="{270E662E-1721-4D4A-9A1C-11252009C5C2}"/>
                </a:ext>
              </a:extLst>
            </p:cNvPr>
            <p:cNvCxnSpPr/>
            <p:nvPr/>
          </p:nvCxnSpPr>
          <p:spPr>
            <a:xfrm>
              <a:off x="2036947" y="4527226"/>
              <a:ext cx="7574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xmlns="" id="{33381D61-2CBC-4CEF-B7DD-923F83F84420}"/>
                </a:ext>
              </a:extLst>
            </p:cNvPr>
            <p:cNvSpPr/>
            <p:nvPr/>
          </p:nvSpPr>
          <p:spPr>
            <a:xfrm>
              <a:off x="2794414" y="4376503"/>
              <a:ext cx="578964" cy="301445"/>
            </a:xfrm>
            <a:prstGeom prst="rec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xmlns="" id="{1E7D8183-4622-46EF-B7EE-9176D10540F8}"/>
                </a:ext>
              </a:extLst>
            </p:cNvPr>
            <p:cNvCxnSpPr/>
            <p:nvPr/>
          </p:nvCxnSpPr>
          <p:spPr>
            <a:xfrm>
              <a:off x="3373378" y="4527224"/>
              <a:ext cx="7574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グループ化 46">
              <a:extLst>
                <a:ext uri="{FF2B5EF4-FFF2-40B4-BE49-F238E27FC236}">
                  <a16:creationId xmlns:a16="http://schemas.microsoft.com/office/drawing/2014/main" xmlns="" id="{1FA0D726-087A-4A59-9D10-97D3B1BD181F}"/>
                </a:ext>
              </a:extLst>
            </p:cNvPr>
            <p:cNvGrpSpPr/>
            <p:nvPr/>
          </p:nvGrpSpPr>
          <p:grpSpPr>
            <a:xfrm>
              <a:off x="726764" y="4527226"/>
              <a:ext cx="757469" cy="749623"/>
              <a:chOff x="726764" y="4527226"/>
              <a:chExt cx="757469" cy="749623"/>
            </a:xfrm>
          </p:grpSpPr>
          <p:cxnSp>
            <p:nvCxnSpPr>
              <p:cNvPr id="100" name="直線コネクタ 99">
                <a:extLst>
                  <a:ext uri="{FF2B5EF4-FFF2-40B4-BE49-F238E27FC236}">
                    <a16:creationId xmlns:a16="http://schemas.microsoft.com/office/drawing/2014/main" xmlns="" id="{8792D89B-665E-43DC-9F9B-81C20DF7E9A8}"/>
                  </a:ext>
                </a:extLst>
              </p:cNvPr>
              <p:cNvCxnSpPr/>
              <p:nvPr/>
            </p:nvCxnSpPr>
            <p:spPr>
              <a:xfrm>
                <a:off x="726764" y="5101406"/>
                <a:ext cx="75746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コネクタ 100">
                <a:extLst>
                  <a:ext uri="{FF2B5EF4-FFF2-40B4-BE49-F238E27FC236}">
                    <a16:creationId xmlns:a16="http://schemas.microsoft.com/office/drawing/2014/main" xmlns="" id="{7B578C3B-0CD0-49C0-9CD6-1D6F93D224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684" y="5189128"/>
                <a:ext cx="331628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コネクタ 101">
                <a:extLst>
                  <a:ext uri="{FF2B5EF4-FFF2-40B4-BE49-F238E27FC236}">
                    <a16:creationId xmlns:a16="http://schemas.microsoft.com/office/drawing/2014/main" xmlns="" id="{5444DA26-8813-4987-91A5-1477F65E6F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5498" y="4527226"/>
                <a:ext cx="0" cy="57418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コネクタ 102">
                <a:extLst>
                  <a:ext uri="{FF2B5EF4-FFF2-40B4-BE49-F238E27FC236}">
                    <a16:creationId xmlns:a16="http://schemas.microsoft.com/office/drawing/2014/main" xmlns="" id="{A5E485D4-F11E-4DA3-832B-5EDBAAD195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2591" y="5276849"/>
                <a:ext cx="165814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xmlns="" id="{5118C738-6D93-4604-ABE1-CB4DC884CF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844" y="3992979"/>
              <a:ext cx="0" cy="10684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xmlns="" id="{599D494B-2724-4E61-8F3D-6E2B80113CF7}"/>
                </a:ext>
              </a:extLst>
            </p:cNvPr>
            <p:cNvCxnSpPr/>
            <p:nvPr/>
          </p:nvCxnSpPr>
          <p:spPr>
            <a:xfrm>
              <a:off x="4130842" y="5061468"/>
              <a:ext cx="7574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xmlns="" id="{FA406D0C-B7CC-4453-B8BC-0F30E2AE91A6}"/>
                </a:ext>
              </a:extLst>
            </p:cNvPr>
            <p:cNvCxnSpPr/>
            <p:nvPr/>
          </p:nvCxnSpPr>
          <p:spPr>
            <a:xfrm>
              <a:off x="4130840" y="3992981"/>
              <a:ext cx="7574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正方形/長方形 50">
              <a:extLst>
                <a:ext uri="{FF2B5EF4-FFF2-40B4-BE49-F238E27FC236}">
                  <a16:creationId xmlns:a16="http://schemas.microsoft.com/office/drawing/2014/main" xmlns="" id="{20FC9BC7-BF71-4AB7-9B38-F5715A2DBD91}"/>
                </a:ext>
              </a:extLst>
            </p:cNvPr>
            <p:cNvSpPr/>
            <p:nvPr/>
          </p:nvSpPr>
          <p:spPr>
            <a:xfrm>
              <a:off x="4888309" y="3842257"/>
              <a:ext cx="578964" cy="301445"/>
            </a:xfrm>
            <a:prstGeom prst="rec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正方形/長方形 51">
              <a:extLst>
                <a:ext uri="{FF2B5EF4-FFF2-40B4-BE49-F238E27FC236}">
                  <a16:creationId xmlns:a16="http://schemas.microsoft.com/office/drawing/2014/main" xmlns="" id="{043D736E-A7F7-49FC-856F-9E9E4E1AB652}"/>
                </a:ext>
              </a:extLst>
            </p:cNvPr>
            <p:cNvSpPr/>
            <p:nvPr/>
          </p:nvSpPr>
          <p:spPr>
            <a:xfrm>
              <a:off x="4888307" y="4910744"/>
              <a:ext cx="578964" cy="301445"/>
            </a:xfrm>
            <a:prstGeom prst="rec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xmlns="" id="{49FD1324-E490-49ED-9E0A-610BB1DFDB06}"/>
                </a:ext>
              </a:extLst>
            </p:cNvPr>
            <p:cNvCxnSpPr/>
            <p:nvPr/>
          </p:nvCxnSpPr>
          <p:spPr>
            <a:xfrm>
              <a:off x="5467271" y="5061466"/>
              <a:ext cx="7574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xmlns="" id="{F7FE75AD-BC77-4A49-AA3E-33A7F208D355}"/>
                </a:ext>
              </a:extLst>
            </p:cNvPr>
            <p:cNvCxnSpPr/>
            <p:nvPr/>
          </p:nvCxnSpPr>
          <p:spPr>
            <a:xfrm>
              <a:off x="5467271" y="3992979"/>
              <a:ext cx="7574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グループ化 54">
              <a:extLst>
                <a:ext uri="{FF2B5EF4-FFF2-40B4-BE49-F238E27FC236}">
                  <a16:creationId xmlns:a16="http://schemas.microsoft.com/office/drawing/2014/main" xmlns="" id="{24AE6260-94DA-46B1-AE29-5DBB4B79754B}"/>
                </a:ext>
              </a:extLst>
            </p:cNvPr>
            <p:cNvGrpSpPr/>
            <p:nvPr/>
          </p:nvGrpSpPr>
          <p:grpSpPr>
            <a:xfrm>
              <a:off x="6226006" y="4914797"/>
              <a:ext cx="578966" cy="297390"/>
              <a:chOff x="3440906" y="4012406"/>
              <a:chExt cx="288132" cy="148001"/>
            </a:xfrm>
          </p:grpSpPr>
          <p:cxnSp>
            <p:nvCxnSpPr>
              <p:cNvPr id="96" name="直線コネクタ 95">
                <a:extLst>
                  <a:ext uri="{FF2B5EF4-FFF2-40B4-BE49-F238E27FC236}">
                    <a16:creationId xmlns:a16="http://schemas.microsoft.com/office/drawing/2014/main" xmlns="" id="{0CDE6E1F-B671-47A5-B18F-62A56F5E2B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0906" y="4012406"/>
                <a:ext cx="288132" cy="14763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コネクタ 96">
                <a:extLst>
                  <a:ext uri="{FF2B5EF4-FFF2-40B4-BE49-F238E27FC236}">
                    <a16:creationId xmlns:a16="http://schemas.microsoft.com/office/drawing/2014/main" xmlns="" id="{02C398F0-A9E6-4AFF-885C-04C8FADFBA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0906" y="4012407"/>
                <a:ext cx="288132" cy="14763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コネクタ 97">
                <a:extLst>
                  <a:ext uri="{FF2B5EF4-FFF2-40B4-BE49-F238E27FC236}">
                    <a16:creationId xmlns:a16="http://schemas.microsoft.com/office/drawing/2014/main" xmlns="" id="{67CF1C4C-4BD0-47A5-8BFD-6F21E5F797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2022" y="4012771"/>
                <a:ext cx="1" cy="1476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コネクタ 98">
                <a:extLst>
                  <a:ext uri="{FF2B5EF4-FFF2-40B4-BE49-F238E27FC236}">
                    <a16:creationId xmlns:a16="http://schemas.microsoft.com/office/drawing/2014/main" xmlns="" id="{22CDEB43-FFBB-4160-BB13-8ACE3F049E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28405" y="4012771"/>
                <a:ext cx="1" cy="1476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xmlns="" id="{D5157C07-BB84-4226-8A91-0FADD2C01793}"/>
                </a:ext>
              </a:extLst>
            </p:cNvPr>
            <p:cNvCxnSpPr/>
            <p:nvPr/>
          </p:nvCxnSpPr>
          <p:spPr>
            <a:xfrm>
              <a:off x="6803700" y="5061466"/>
              <a:ext cx="7574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楕円 56">
              <a:extLst>
                <a:ext uri="{FF2B5EF4-FFF2-40B4-BE49-F238E27FC236}">
                  <a16:creationId xmlns:a16="http://schemas.microsoft.com/office/drawing/2014/main" xmlns="" id="{4834CAC2-31F5-4B2F-AEA1-19BC9ACC5875}"/>
                </a:ext>
              </a:extLst>
            </p:cNvPr>
            <p:cNvSpPr/>
            <p:nvPr/>
          </p:nvSpPr>
          <p:spPr>
            <a:xfrm>
              <a:off x="7561170" y="4911474"/>
              <a:ext cx="299984" cy="299984"/>
            </a:xfrm>
            <a:prstGeom prst="ellips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xmlns="" id="{26CA256F-9988-40E9-B630-F0F83D35AE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4736" y="3458733"/>
              <a:ext cx="0" cy="10684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xmlns="" id="{36BC521F-F01B-4ADC-ADDD-CC34A026DEA4}"/>
                </a:ext>
              </a:extLst>
            </p:cNvPr>
            <p:cNvCxnSpPr/>
            <p:nvPr/>
          </p:nvCxnSpPr>
          <p:spPr>
            <a:xfrm>
              <a:off x="6224734" y="4527222"/>
              <a:ext cx="7574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コネクタ 59">
              <a:extLst>
                <a:ext uri="{FF2B5EF4-FFF2-40B4-BE49-F238E27FC236}">
                  <a16:creationId xmlns:a16="http://schemas.microsoft.com/office/drawing/2014/main" xmlns="" id="{D42ED0EF-5B04-40FB-888C-6B02D6F99E4A}"/>
                </a:ext>
              </a:extLst>
            </p:cNvPr>
            <p:cNvCxnSpPr/>
            <p:nvPr/>
          </p:nvCxnSpPr>
          <p:spPr>
            <a:xfrm>
              <a:off x="6224732" y="3458735"/>
              <a:ext cx="7574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xmlns="" id="{906B5C68-0794-4A0B-97BA-B8376D037721}"/>
                </a:ext>
              </a:extLst>
            </p:cNvPr>
            <p:cNvSpPr/>
            <p:nvPr/>
          </p:nvSpPr>
          <p:spPr>
            <a:xfrm>
              <a:off x="6982202" y="3308012"/>
              <a:ext cx="578964" cy="301445"/>
            </a:xfrm>
            <a:prstGeom prst="rec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正方形/長方形 61">
              <a:extLst>
                <a:ext uri="{FF2B5EF4-FFF2-40B4-BE49-F238E27FC236}">
                  <a16:creationId xmlns:a16="http://schemas.microsoft.com/office/drawing/2014/main" xmlns="" id="{A0DCD233-6436-46DD-AE17-FF55E4E16E00}"/>
                </a:ext>
              </a:extLst>
            </p:cNvPr>
            <p:cNvSpPr/>
            <p:nvPr/>
          </p:nvSpPr>
          <p:spPr>
            <a:xfrm>
              <a:off x="6982200" y="4376499"/>
              <a:ext cx="578964" cy="301445"/>
            </a:xfrm>
            <a:prstGeom prst="rec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xmlns="" id="{AA3CC7ED-2A28-4FAF-9E67-119F9DACE445}"/>
                </a:ext>
              </a:extLst>
            </p:cNvPr>
            <p:cNvCxnSpPr/>
            <p:nvPr/>
          </p:nvCxnSpPr>
          <p:spPr>
            <a:xfrm>
              <a:off x="7561164" y="4527220"/>
              <a:ext cx="7574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xmlns="" id="{87AFA4F6-4A77-4175-B4D6-C77F348AEBF6}"/>
                </a:ext>
              </a:extLst>
            </p:cNvPr>
            <p:cNvCxnSpPr/>
            <p:nvPr/>
          </p:nvCxnSpPr>
          <p:spPr>
            <a:xfrm>
              <a:off x="7561164" y="3458733"/>
              <a:ext cx="7574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xmlns="" id="{45CD1438-1D28-41A9-BF85-C0B59FAD6E91}"/>
                </a:ext>
              </a:extLst>
            </p:cNvPr>
            <p:cNvGrpSpPr/>
            <p:nvPr/>
          </p:nvGrpSpPr>
          <p:grpSpPr>
            <a:xfrm>
              <a:off x="8319899" y="4380552"/>
              <a:ext cx="578966" cy="297390"/>
              <a:chOff x="3440906" y="4012406"/>
              <a:chExt cx="288132" cy="148001"/>
            </a:xfrm>
          </p:grpSpPr>
          <p:cxnSp>
            <p:nvCxnSpPr>
              <p:cNvPr id="92" name="直線コネクタ 91">
                <a:extLst>
                  <a:ext uri="{FF2B5EF4-FFF2-40B4-BE49-F238E27FC236}">
                    <a16:creationId xmlns:a16="http://schemas.microsoft.com/office/drawing/2014/main" xmlns="" id="{0EC38788-DA46-4D3F-B37A-048ABB7452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0906" y="4012406"/>
                <a:ext cx="288132" cy="14763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コネクタ 92">
                <a:extLst>
                  <a:ext uri="{FF2B5EF4-FFF2-40B4-BE49-F238E27FC236}">
                    <a16:creationId xmlns:a16="http://schemas.microsoft.com/office/drawing/2014/main" xmlns="" id="{78EDEF8A-75CE-4538-9E9F-71CB418412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0906" y="4012407"/>
                <a:ext cx="288132" cy="14763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コネクタ 93">
                <a:extLst>
                  <a:ext uri="{FF2B5EF4-FFF2-40B4-BE49-F238E27FC236}">
                    <a16:creationId xmlns:a16="http://schemas.microsoft.com/office/drawing/2014/main" xmlns="" id="{C9D3D4FA-D231-4A93-95C5-2D90EA58DE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2022" y="4012771"/>
                <a:ext cx="1" cy="1476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コネクタ 94">
                <a:extLst>
                  <a:ext uri="{FF2B5EF4-FFF2-40B4-BE49-F238E27FC236}">
                    <a16:creationId xmlns:a16="http://schemas.microsoft.com/office/drawing/2014/main" xmlns="" id="{E593B3FA-C460-43CA-9AE6-09A36F165B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28405" y="4012771"/>
                <a:ext cx="1" cy="1476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xmlns="" id="{518F6F34-1534-4745-936C-12C8D31158DC}"/>
                </a:ext>
              </a:extLst>
            </p:cNvPr>
            <p:cNvCxnSpPr/>
            <p:nvPr/>
          </p:nvCxnSpPr>
          <p:spPr>
            <a:xfrm>
              <a:off x="8897593" y="4527220"/>
              <a:ext cx="7574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楕円 66">
              <a:extLst>
                <a:ext uri="{FF2B5EF4-FFF2-40B4-BE49-F238E27FC236}">
                  <a16:creationId xmlns:a16="http://schemas.microsoft.com/office/drawing/2014/main" xmlns="" id="{01BD3C4D-0BDA-47A5-B8FB-E92DB2A3B617}"/>
                </a:ext>
              </a:extLst>
            </p:cNvPr>
            <p:cNvSpPr/>
            <p:nvPr/>
          </p:nvSpPr>
          <p:spPr>
            <a:xfrm>
              <a:off x="9655062" y="4377228"/>
              <a:ext cx="299984" cy="299984"/>
            </a:xfrm>
            <a:prstGeom prst="ellips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xmlns="" id="{78CF83A4-86FF-4428-B8ED-077BBC89B5E2}"/>
                </a:ext>
              </a:extLst>
            </p:cNvPr>
            <p:cNvSpPr/>
            <p:nvPr/>
          </p:nvSpPr>
          <p:spPr>
            <a:xfrm>
              <a:off x="8318629" y="3308012"/>
              <a:ext cx="578964" cy="301445"/>
            </a:xfrm>
            <a:prstGeom prst="rec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xmlns="" id="{93CCAB8B-88B6-4402-ABCA-2E082D5C63A8}"/>
                </a:ext>
              </a:extLst>
            </p:cNvPr>
            <p:cNvCxnSpPr/>
            <p:nvPr/>
          </p:nvCxnSpPr>
          <p:spPr>
            <a:xfrm>
              <a:off x="8897593" y="3458733"/>
              <a:ext cx="7574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グループ化 69">
              <a:extLst>
                <a:ext uri="{FF2B5EF4-FFF2-40B4-BE49-F238E27FC236}">
                  <a16:creationId xmlns:a16="http://schemas.microsoft.com/office/drawing/2014/main" xmlns="" id="{BB3AB17A-5649-4B6B-9487-F2BE603DEAB9}"/>
                </a:ext>
              </a:extLst>
            </p:cNvPr>
            <p:cNvGrpSpPr/>
            <p:nvPr/>
          </p:nvGrpSpPr>
          <p:grpSpPr>
            <a:xfrm>
              <a:off x="9656328" y="3312065"/>
              <a:ext cx="578966" cy="297390"/>
              <a:chOff x="3440906" y="4012406"/>
              <a:chExt cx="288132" cy="148001"/>
            </a:xfrm>
          </p:grpSpPr>
          <p:cxnSp>
            <p:nvCxnSpPr>
              <p:cNvPr id="88" name="直線コネクタ 87">
                <a:extLst>
                  <a:ext uri="{FF2B5EF4-FFF2-40B4-BE49-F238E27FC236}">
                    <a16:creationId xmlns:a16="http://schemas.microsoft.com/office/drawing/2014/main" xmlns="" id="{BA00D7FC-4ED0-4B80-BA47-C7BD3C5510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0906" y="4012406"/>
                <a:ext cx="288132" cy="14763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コネクタ 88">
                <a:extLst>
                  <a:ext uri="{FF2B5EF4-FFF2-40B4-BE49-F238E27FC236}">
                    <a16:creationId xmlns:a16="http://schemas.microsoft.com/office/drawing/2014/main" xmlns="" id="{1DF82C1F-3D18-497C-8364-1B6FCFFC75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0906" y="4012407"/>
                <a:ext cx="288132" cy="14763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コネクタ 89">
                <a:extLst>
                  <a:ext uri="{FF2B5EF4-FFF2-40B4-BE49-F238E27FC236}">
                    <a16:creationId xmlns:a16="http://schemas.microsoft.com/office/drawing/2014/main" xmlns="" id="{7311AAA8-D2A5-4CE3-8CEF-29AEF3B26F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2022" y="4012771"/>
                <a:ext cx="1" cy="1476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線コネクタ 90">
                <a:extLst>
                  <a:ext uri="{FF2B5EF4-FFF2-40B4-BE49-F238E27FC236}">
                    <a16:creationId xmlns:a16="http://schemas.microsoft.com/office/drawing/2014/main" xmlns="" id="{CAE46D0D-A96A-4A31-9A9A-973D6809B41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28405" y="4012771"/>
                <a:ext cx="1" cy="1476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xmlns="" id="{11030CD3-ACC0-4A71-B5CF-07A416EC66B4}"/>
                </a:ext>
              </a:extLst>
            </p:cNvPr>
            <p:cNvCxnSpPr/>
            <p:nvPr/>
          </p:nvCxnSpPr>
          <p:spPr>
            <a:xfrm>
              <a:off x="10234023" y="3458733"/>
              <a:ext cx="757469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楕円 71">
              <a:extLst>
                <a:ext uri="{FF2B5EF4-FFF2-40B4-BE49-F238E27FC236}">
                  <a16:creationId xmlns:a16="http://schemas.microsoft.com/office/drawing/2014/main" xmlns="" id="{6EEA8915-A3DD-478F-B724-5DE7896B3E28}"/>
                </a:ext>
              </a:extLst>
            </p:cNvPr>
            <p:cNvSpPr/>
            <p:nvPr/>
          </p:nvSpPr>
          <p:spPr>
            <a:xfrm>
              <a:off x="10991492" y="3308741"/>
              <a:ext cx="299984" cy="299984"/>
            </a:xfrm>
            <a:prstGeom prst="ellips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ja-JP" altLang="en-US">
                <a:solidFill>
                  <a:schemeClr val="tx1"/>
                </a:solidFill>
              </a:endParaRPr>
            </a:p>
          </p:txBody>
        </p: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xmlns="" id="{4AB311CF-C97C-4BC6-BB52-2FE127884226}"/>
                </a:ext>
              </a:extLst>
            </p:cNvPr>
            <p:cNvGrpSpPr/>
            <p:nvPr/>
          </p:nvGrpSpPr>
          <p:grpSpPr>
            <a:xfrm>
              <a:off x="7500700" y="5207403"/>
              <a:ext cx="420923" cy="416563"/>
              <a:chOff x="726764" y="4527226"/>
              <a:chExt cx="757469" cy="749623"/>
            </a:xfrm>
          </p:grpSpPr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xmlns="" id="{8E6F2A31-F8AE-430E-AA40-59BA02F119EE}"/>
                  </a:ext>
                </a:extLst>
              </p:cNvPr>
              <p:cNvCxnSpPr/>
              <p:nvPr/>
            </p:nvCxnSpPr>
            <p:spPr>
              <a:xfrm>
                <a:off x="726764" y="5101406"/>
                <a:ext cx="75746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コネクタ 84">
                <a:extLst>
                  <a:ext uri="{FF2B5EF4-FFF2-40B4-BE49-F238E27FC236}">
                    <a16:creationId xmlns:a16="http://schemas.microsoft.com/office/drawing/2014/main" xmlns="" id="{C8D44360-0117-4F21-8319-63E8E6F8B7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684" y="5189128"/>
                <a:ext cx="331628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コネクタ 85">
                <a:extLst>
                  <a:ext uri="{FF2B5EF4-FFF2-40B4-BE49-F238E27FC236}">
                    <a16:creationId xmlns:a16="http://schemas.microsoft.com/office/drawing/2014/main" xmlns="" id="{0F3769A2-CC44-4FC0-9265-4756859656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5498" y="4527226"/>
                <a:ext cx="0" cy="57418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コネクタ 86">
                <a:extLst>
                  <a:ext uri="{FF2B5EF4-FFF2-40B4-BE49-F238E27FC236}">
                    <a16:creationId xmlns:a16="http://schemas.microsoft.com/office/drawing/2014/main" xmlns="" id="{EC634EE2-6198-4506-A53E-7FE59413C5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2591" y="5276849"/>
                <a:ext cx="165814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xmlns="" id="{85843A04-04BD-4B17-8FB2-8398E82647FA}"/>
                </a:ext>
              </a:extLst>
            </p:cNvPr>
            <p:cNvGrpSpPr/>
            <p:nvPr/>
          </p:nvGrpSpPr>
          <p:grpSpPr>
            <a:xfrm>
              <a:off x="9594592" y="4684843"/>
              <a:ext cx="420923" cy="416563"/>
              <a:chOff x="726764" y="4527226"/>
              <a:chExt cx="757469" cy="749623"/>
            </a:xfrm>
          </p:grpSpPr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xmlns="" id="{5D6FE4D2-A19F-41F1-9314-4A25A63412FC}"/>
                  </a:ext>
                </a:extLst>
              </p:cNvPr>
              <p:cNvCxnSpPr/>
              <p:nvPr/>
            </p:nvCxnSpPr>
            <p:spPr>
              <a:xfrm>
                <a:off x="726764" y="5101406"/>
                <a:ext cx="75746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xmlns="" id="{DABBCECF-F2EA-44C0-8702-6DCEE4EAA1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684" y="5189128"/>
                <a:ext cx="331628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コネクタ 81">
                <a:extLst>
                  <a:ext uri="{FF2B5EF4-FFF2-40B4-BE49-F238E27FC236}">
                    <a16:creationId xmlns:a16="http://schemas.microsoft.com/office/drawing/2014/main" xmlns="" id="{91B016B7-6AA2-4B56-8101-B339077608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5498" y="4527226"/>
                <a:ext cx="0" cy="57418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xmlns="" id="{8F986320-B561-4BC4-823F-222939640E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2591" y="5276849"/>
                <a:ext cx="165814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グループ化 74">
              <a:extLst>
                <a:ext uri="{FF2B5EF4-FFF2-40B4-BE49-F238E27FC236}">
                  <a16:creationId xmlns:a16="http://schemas.microsoft.com/office/drawing/2014/main" xmlns="" id="{5965534F-67BD-4D56-91B8-CC72A8C5076A}"/>
                </a:ext>
              </a:extLst>
            </p:cNvPr>
            <p:cNvGrpSpPr/>
            <p:nvPr/>
          </p:nvGrpSpPr>
          <p:grpSpPr>
            <a:xfrm>
              <a:off x="10931875" y="3604669"/>
              <a:ext cx="420923" cy="416563"/>
              <a:chOff x="726764" y="4527226"/>
              <a:chExt cx="757469" cy="749623"/>
            </a:xfrm>
          </p:grpSpPr>
          <p:cxnSp>
            <p:nvCxnSpPr>
              <p:cNvPr id="76" name="直線コネクタ 75">
                <a:extLst>
                  <a:ext uri="{FF2B5EF4-FFF2-40B4-BE49-F238E27FC236}">
                    <a16:creationId xmlns:a16="http://schemas.microsoft.com/office/drawing/2014/main" xmlns="" id="{11D9C9CA-EAEE-4710-895C-EBE2AF8D7E12}"/>
                  </a:ext>
                </a:extLst>
              </p:cNvPr>
              <p:cNvCxnSpPr/>
              <p:nvPr/>
            </p:nvCxnSpPr>
            <p:spPr>
              <a:xfrm>
                <a:off x="726764" y="5101406"/>
                <a:ext cx="75746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コネクタ 76">
                <a:extLst>
                  <a:ext uri="{FF2B5EF4-FFF2-40B4-BE49-F238E27FC236}">
                    <a16:creationId xmlns:a16="http://schemas.microsoft.com/office/drawing/2014/main" xmlns="" id="{CFE2BF53-B8AE-4C45-82F3-17F641765E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684" y="5189128"/>
                <a:ext cx="331628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77">
                <a:extLst>
                  <a:ext uri="{FF2B5EF4-FFF2-40B4-BE49-F238E27FC236}">
                    <a16:creationId xmlns:a16="http://schemas.microsoft.com/office/drawing/2014/main" xmlns="" id="{1DF79F5E-B458-4B32-8701-7A63B36E35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5498" y="4527226"/>
                <a:ext cx="0" cy="57418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コネクタ 78">
                <a:extLst>
                  <a:ext uri="{FF2B5EF4-FFF2-40B4-BE49-F238E27FC236}">
                    <a16:creationId xmlns:a16="http://schemas.microsoft.com/office/drawing/2014/main" xmlns="" id="{82425A5E-0A58-4B79-95E7-F4FCF3EED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2591" y="5276849"/>
                <a:ext cx="165814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楕円 103">
            <a:extLst>
              <a:ext uri="{FF2B5EF4-FFF2-40B4-BE49-F238E27FC236}">
                <a16:creationId xmlns:a16="http://schemas.microsoft.com/office/drawing/2014/main" xmlns="" id="{08A9B664-5987-480F-BCE9-862566ACB1AC}"/>
              </a:ext>
            </a:extLst>
          </p:cNvPr>
          <p:cNvSpPr/>
          <p:nvPr/>
        </p:nvSpPr>
        <p:spPr>
          <a:xfrm>
            <a:off x="3752111" y="2048110"/>
            <a:ext cx="214731" cy="214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ja-JP" altLang="en-US" dirty="0"/>
          </a:p>
        </p:txBody>
      </p:sp>
      <p:sp>
        <p:nvSpPr>
          <p:cNvPr id="105" name="楕円 104">
            <a:extLst>
              <a:ext uri="{FF2B5EF4-FFF2-40B4-BE49-F238E27FC236}">
                <a16:creationId xmlns:a16="http://schemas.microsoft.com/office/drawing/2014/main" xmlns="" id="{AB535F6A-D5C2-4ED4-B9E3-0AD69CE02D77}"/>
              </a:ext>
            </a:extLst>
          </p:cNvPr>
          <p:cNvSpPr/>
          <p:nvPr/>
        </p:nvSpPr>
        <p:spPr>
          <a:xfrm>
            <a:off x="6546460" y="1735496"/>
            <a:ext cx="214731" cy="214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ja-JP" altLang="en-US" dirty="0"/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xmlns="" id="{83507808-8558-4204-852B-8132229AFB6B}"/>
              </a:ext>
            </a:extLst>
          </p:cNvPr>
          <p:cNvSpPr txBox="1"/>
          <p:nvPr/>
        </p:nvSpPr>
        <p:spPr>
          <a:xfrm>
            <a:off x="726764" y="3581468"/>
            <a:ext cx="4614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G1 = 2388 [</a:t>
            </a:r>
            <a:r>
              <a:rPr lang="en-US" altLang="zh-CN" dirty="0"/>
              <a:t>m</a:t>
            </a:r>
            <a:r>
              <a:rPr lang="en-US" altLang="zh-CN" baseline="30000" dirty="0"/>
              <a:t>3</a:t>
            </a:r>
            <a:r>
              <a:rPr lang="en-US" altLang="zh-CN" dirty="0"/>
              <a:t>/h</a:t>
            </a:r>
            <a:r>
              <a:rPr lang="en-US" altLang="ja-JP" dirty="0"/>
              <a:t>]   </a:t>
            </a:r>
            <a:r>
              <a:rPr lang="en-US" altLang="zh-CN" dirty="0"/>
              <a:t>dPv1 = 35.6Pa</a:t>
            </a:r>
            <a:r>
              <a:rPr lang="ja-JP" altLang="en-US" dirty="0"/>
              <a:t>　</a:t>
            </a:r>
            <a:r>
              <a:rPr lang="en-US" altLang="ja-JP" dirty="0"/>
              <a:t>77%</a:t>
            </a:r>
            <a:r>
              <a:rPr lang="en-US" altLang="zh-CN" dirty="0"/>
              <a:t> </a:t>
            </a:r>
            <a:endParaRPr lang="en-US" altLang="ja-JP" dirty="0"/>
          </a:p>
          <a:p>
            <a:r>
              <a:rPr lang="en-US" altLang="ja-JP" dirty="0"/>
              <a:t>G2 = 1910 [</a:t>
            </a:r>
            <a:r>
              <a:rPr lang="en-US" altLang="zh-CN" dirty="0"/>
              <a:t>m</a:t>
            </a:r>
            <a:r>
              <a:rPr lang="en-US" altLang="zh-CN" baseline="30000" dirty="0"/>
              <a:t>3</a:t>
            </a:r>
            <a:r>
              <a:rPr lang="en-US" altLang="zh-CN" dirty="0"/>
              <a:t>/h</a:t>
            </a:r>
            <a:r>
              <a:rPr lang="en-US" altLang="ja-JP" dirty="0"/>
              <a:t>]   </a:t>
            </a:r>
            <a:r>
              <a:rPr lang="en-US" altLang="zh-CN" dirty="0"/>
              <a:t>dPv2 = 59.5Pa</a:t>
            </a:r>
            <a:r>
              <a:rPr lang="ja-JP" altLang="en-US" dirty="0"/>
              <a:t>　</a:t>
            </a:r>
            <a:r>
              <a:rPr lang="en-US" altLang="ja-JP" dirty="0"/>
              <a:t>62%</a:t>
            </a:r>
          </a:p>
          <a:p>
            <a:r>
              <a:rPr lang="en-US" altLang="ja-JP" dirty="0"/>
              <a:t>G3 = 2866 [</a:t>
            </a:r>
            <a:r>
              <a:rPr lang="en-US" altLang="zh-CN" dirty="0"/>
              <a:t>m</a:t>
            </a:r>
            <a:r>
              <a:rPr lang="en-US" altLang="zh-CN" baseline="30000" dirty="0"/>
              <a:t>3</a:t>
            </a:r>
            <a:r>
              <a:rPr lang="en-US" altLang="zh-CN" dirty="0"/>
              <a:t>/h</a:t>
            </a:r>
            <a:r>
              <a:rPr lang="en-US" altLang="ja-JP" dirty="0"/>
              <a:t>]   dPv3 = 11.7Pa</a:t>
            </a:r>
            <a:r>
              <a:rPr lang="ja-JP" altLang="en-US" dirty="0"/>
              <a:t>　</a:t>
            </a:r>
            <a:r>
              <a:rPr lang="en-US" altLang="ja-JP" dirty="0"/>
              <a:t>92%</a:t>
            </a:r>
          </a:p>
        </p:txBody>
      </p:sp>
      <p:grpSp>
        <p:nvGrpSpPr>
          <p:cNvPr id="109" name="グループ化 108">
            <a:extLst>
              <a:ext uri="{FF2B5EF4-FFF2-40B4-BE49-F238E27FC236}">
                <a16:creationId xmlns:a16="http://schemas.microsoft.com/office/drawing/2014/main" xmlns="" id="{06FE44E2-4F54-43C5-B91B-CD941894F7B1}"/>
              </a:ext>
            </a:extLst>
          </p:cNvPr>
          <p:cNvGrpSpPr/>
          <p:nvPr/>
        </p:nvGrpSpPr>
        <p:grpSpPr>
          <a:xfrm>
            <a:off x="726764" y="4608710"/>
            <a:ext cx="2753262" cy="1935697"/>
            <a:chOff x="7867650" y="3623668"/>
            <a:chExt cx="3953303" cy="2779392"/>
          </a:xfrm>
        </p:grpSpPr>
        <p:grpSp>
          <p:nvGrpSpPr>
            <p:cNvPr id="110" name="グループ化 109">
              <a:extLst>
                <a:ext uri="{FF2B5EF4-FFF2-40B4-BE49-F238E27FC236}">
                  <a16:creationId xmlns:a16="http://schemas.microsoft.com/office/drawing/2014/main" xmlns="" id="{F1338235-79AB-4E55-B60A-6AF3E6483095}"/>
                </a:ext>
              </a:extLst>
            </p:cNvPr>
            <p:cNvGrpSpPr/>
            <p:nvPr/>
          </p:nvGrpSpPr>
          <p:grpSpPr>
            <a:xfrm>
              <a:off x="7867650" y="3623668"/>
              <a:ext cx="3953303" cy="2779392"/>
              <a:chOff x="340567" y="2614018"/>
              <a:chExt cx="3953303" cy="2779392"/>
            </a:xfrm>
          </p:grpSpPr>
          <p:cxnSp>
            <p:nvCxnSpPr>
              <p:cNvPr id="113" name="直線コネクタ 112">
                <a:extLst>
                  <a:ext uri="{FF2B5EF4-FFF2-40B4-BE49-F238E27FC236}">
                    <a16:creationId xmlns:a16="http://schemas.microsoft.com/office/drawing/2014/main" xmlns="" id="{BB4282AF-60AA-43C1-B8A1-BD6C76DD880D}"/>
                  </a:ext>
                </a:extLst>
              </p:cNvPr>
              <p:cNvCxnSpPr/>
              <p:nvPr/>
            </p:nvCxnSpPr>
            <p:spPr>
              <a:xfrm>
                <a:off x="918085" y="4989434"/>
                <a:ext cx="314325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コネクタ 113">
                <a:extLst>
                  <a:ext uri="{FF2B5EF4-FFF2-40B4-BE49-F238E27FC236}">
                    <a16:creationId xmlns:a16="http://schemas.microsoft.com/office/drawing/2014/main" xmlns="" id="{DF9ACB23-8734-4221-958C-E1A246309CAC}"/>
                  </a:ext>
                </a:extLst>
              </p:cNvPr>
              <p:cNvCxnSpPr/>
              <p:nvPr/>
            </p:nvCxnSpPr>
            <p:spPr>
              <a:xfrm>
                <a:off x="1260985" y="2798684"/>
                <a:ext cx="0" cy="23812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コネクタ 114">
                <a:extLst>
                  <a:ext uri="{FF2B5EF4-FFF2-40B4-BE49-F238E27FC236}">
                    <a16:creationId xmlns:a16="http://schemas.microsoft.com/office/drawing/2014/main" xmlns="" id="{86DFBBB2-9EA9-46CD-939A-E970E4721E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0985" y="4637009"/>
                <a:ext cx="7620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コネクタ 115">
                <a:extLst>
                  <a:ext uri="{FF2B5EF4-FFF2-40B4-BE49-F238E27FC236}">
                    <a16:creationId xmlns:a16="http://schemas.microsoft.com/office/drawing/2014/main" xmlns="" id="{0109A659-03ED-4996-8AFD-D4B14106AC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2985" y="3217784"/>
                <a:ext cx="1152525" cy="141922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コネクタ 116">
                <a:extLst>
                  <a:ext uri="{FF2B5EF4-FFF2-40B4-BE49-F238E27FC236}">
                    <a16:creationId xmlns:a16="http://schemas.microsoft.com/office/drawing/2014/main" xmlns="" id="{B42BB9B6-BADA-4968-964D-BD05808E6C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75510" y="3217784"/>
                <a:ext cx="0" cy="17716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xmlns="" id="{2CA9A070-AE8E-4766-9577-3DB477D2A497}"/>
                  </a:ext>
                </a:extLst>
              </p:cNvPr>
              <p:cNvSpPr txBox="1"/>
              <p:nvPr/>
            </p:nvSpPr>
            <p:spPr>
              <a:xfrm>
                <a:off x="594919" y="2614018"/>
                <a:ext cx="639550" cy="359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1200" dirty="0"/>
                  <a:t>開度</a:t>
                </a:r>
              </a:p>
            </p:txBody>
          </p:sp>
          <p:sp>
            <p:nvSpPr>
              <p:cNvPr id="119" name="テキスト ボックス 118">
                <a:extLst>
                  <a:ext uri="{FF2B5EF4-FFF2-40B4-BE49-F238E27FC236}">
                    <a16:creationId xmlns:a16="http://schemas.microsoft.com/office/drawing/2014/main" xmlns="" id="{4AA6EDBC-E4B0-4416-8381-9D2ED2788E24}"/>
                  </a:ext>
                </a:extLst>
              </p:cNvPr>
              <p:cNvSpPr txBox="1"/>
              <p:nvPr/>
            </p:nvSpPr>
            <p:spPr>
              <a:xfrm>
                <a:off x="3586790" y="4614269"/>
                <a:ext cx="707080" cy="397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1200" dirty="0"/>
                  <a:t>流量</a:t>
                </a:r>
                <a:endParaRPr kumimoji="1" lang="ja-JP" altLang="en-US" sz="1200" dirty="0"/>
              </a:p>
            </p:txBody>
          </p:sp>
          <p:sp>
            <p:nvSpPr>
              <p:cNvPr id="120" name="テキスト ボックス 119">
                <a:extLst>
                  <a:ext uri="{FF2B5EF4-FFF2-40B4-BE49-F238E27FC236}">
                    <a16:creationId xmlns:a16="http://schemas.microsoft.com/office/drawing/2014/main" xmlns="" id="{18B356D0-54AA-41DC-AE66-22DB7B57AFAC}"/>
                  </a:ext>
                </a:extLst>
              </p:cNvPr>
              <p:cNvSpPr txBox="1"/>
              <p:nvPr/>
            </p:nvSpPr>
            <p:spPr>
              <a:xfrm>
                <a:off x="340567" y="4452344"/>
                <a:ext cx="839409" cy="359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1200" dirty="0"/>
                  <a:t>最低限</a:t>
                </a:r>
              </a:p>
            </p:txBody>
          </p:sp>
          <p:sp>
            <p:nvSpPr>
              <p:cNvPr id="121" name="テキスト ボックス 120">
                <a:extLst>
                  <a:ext uri="{FF2B5EF4-FFF2-40B4-BE49-F238E27FC236}">
                    <a16:creationId xmlns:a16="http://schemas.microsoft.com/office/drawing/2014/main" xmlns="" id="{6A4EECC5-B68E-4E11-A763-0AB8D8C03F79}"/>
                  </a:ext>
                </a:extLst>
              </p:cNvPr>
              <p:cNvSpPr txBox="1"/>
              <p:nvPr/>
            </p:nvSpPr>
            <p:spPr>
              <a:xfrm>
                <a:off x="473941" y="3033118"/>
                <a:ext cx="770707" cy="359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200" dirty="0"/>
                  <a:t>100</a:t>
                </a:r>
                <a:r>
                  <a:rPr kumimoji="1" lang="ja-JP" altLang="en-US" sz="1200" dirty="0"/>
                  <a:t>％</a:t>
                </a:r>
              </a:p>
            </p:txBody>
          </p:sp>
          <p:sp>
            <p:nvSpPr>
              <p:cNvPr id="122" name="テキスト ボックス 121">
                <a:extLst>
                  <a:ext uri="{FF2B5EF4-FFF2-40B4-BE49-F238E27FC236}">
                    <a16:creationId xmlns:a16="http://schemas.microsoft.com/office/drawing/2014/main" xmlns="" id="{B8056B69-FFDB-4496-A7CA-C0A334143C47}"/>
                  </a:ext>
                </a:extLst>
              </p:cNvPr>
              <p:cNvSpPr txBox="1"/>
              <p:nvPr/>
            </p:nvSpPr>
            <p:spPr>
              <a:xfrm>
                <a:off x="2621511" y="5033664"/>
                <a:ext cx="1039267" cy="359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1200" dirty="0"/>
                  <a:t>定格能力</a:t>
                </a:r>
              </a:p>
            </p:txBody>
          </p:sp>
          <p:cxnSp>
            <p:nvCxnSpPr>
              <p:cNvPr id="123" name="直線コネクタ 122">
                <a:extLst>
                  <a:ext uri="{FF2B5EF4-FFF2-40B4-BE49-F238E27FC236}">
                    <a16:creationId xmlns:a16="http://schemas.microsoft.com/office/drawing/2014/main" xmlns="" id="{681B1832-C9EB-4541-A8BE-BAD103ED85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0985" y="3217784"/>
                <a:ext cx="1914524" cy="0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フリーフォーム: 図形 110">
              <a:extLst>
                <a:ext uri="{FF2B5EF4-FFF2-40B4-BE49-F238E27FC236}">
                  <a16:creationId xmlns:a16="http://schemas.microsoft.com/office/drawing/2014/main" xmlns="" id="{A730F07A-DAB7-4363-9149-FAB64212EE91}"/>
                </a:ext>
              </a:extLst>
            </p:cNvPr>
            <p:cNvSpPr/>
            <p:nvPr/>
          </p:nvSpPr>
          <p:spPr>
            <a:xfrm>
              <a:off x="8787558" y="4232275"/>
              <a:ext cx="1908175" cy="1765300"/>
            </a:xfrm>
            <a:custGeom>
              <a:avLst/>
              <a:gdLst>
                <a:gd name="connsiteX0" fmla="*/ 0 w 1908175"/>
                <a:gd name="connsiteY0" fmla="*/ 1412875 h 1765300"/>
                <a:gd name="connsiteX1" fmla="*/ 765175 w 1908175"/>
                <a:gd name="connsiteY1" fmla="*/ 1412875 h 1765300"/>
                <a:gd name="connsiteX2" fmla="*/ 1908175 w 1908175"/>
                <a:gd name="connsiteY2" fmla="*/ 0 h 1765300"/>
                <a:gd name="connsiteX3" fmla="*/ 1908175 w 1908175"/>
                <a:gd name="connsiteY3" fmla="*/ 1765300 h 1765300"/>
                <a:gd name="connsiteX4" fmla="*/ 3175 w 1908175"/>
                <a:gd name="connsiteY4" fmla="*/ 1765300 h 1765300"/>
                <a:gd name="connsiteX5" fmla="*/ 0 w 1908175"/>
                <a:gd name="connsiteY5" fmla="*/ 1412875 h 176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8175" h="1765300">
                  <a:moveTo>
                    <a:pt x="0" y="1412875"/>
                  </a:moveTo>
                  <a:lnTo>
                    <a:pt x="765175" y="1412875"/>
                  </a:lnTo>
                  <a:lnTo>
                    <a:pt x="1908175" y="0"/>
                  </a:lnTo>
                  <a:lnTo>
                    <a:pt x="1908175" y="1765300"/>
                  </a:lnTo>
                  <a:lnTo>
                    <a:pt x="3175" y="1765300"/>
                  </a:lnTo>
                  <a:cubicBezTo>
                    <a:pt x="2117" y="1647825"/>
                    <a:pt x="1058" y="1530350"/>
                    <a:pt x="0" y="1412875"/>
                  </a:cubicBezTo>
                  <a:close/>
                </a:path>
              </a:pathLst>
            </a:custGeom>
            <a:pattFill prst="wdDnDiag">
              <a:fgClr>
                <a:srgbClr val="84A2D8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124" name="グループ化 123">
            <a:extLst>
              <a:ext uri="{FF2B5EF4-FFF2-40B4-BE49-F238E27FC236}">
                <a16:creationId xmlns:a16="http://schemas.microsoft.com/office/drawing/2014/main" xmlns="" id="{45D45361-F9CE-4913-A75F-DF17DEC434C4}"/>
              </a:ext>
            </a:extLst>
          </p:cNvPr>
          <p:cNvGrpSpPr/>
          <p:nvPr/>
        </p:nvGrpSpPr>
        <p:grpSpPr>
          <a:xfrm>
            <a:off x="3374234" y="4608710"/>
            <a:ext cx="2576120" cy="1948925"/>
            <a:chOff x="6866959" y="4518482"/>
            <a:chExt cx="2576120" cy="1948925"/>
          </a:xfrm>
        </p:grpSpPr>
        <p:grpSp>
          <p:nvGrpSpPr>
            <p:cNvPr id="133" name="グループ化 132">
              <a:extLst>
                <a:ext uri="{FF2B5EF4-FFF2-40B4-BE49-F238E27FC236}">
                  <a16:creationId xmlns:a16="http://schemas.microsoft.com/office/drawing/2014/main" xmlns="" id="{1B1B89EA-719C-4223-88A9-FD251E1A7383}"/>
                </a:ext>
              </a:extLst>
            </p:cNvPr>
            <p:cNvGrpSpPr/>
            <p:nvPr/>
          </p:nvGrpSpPr>
          <p:grpSpPr>
            <a:xfrm>
              <a:off x="6866959" y="4518482"/>
              <a:ext cx="2576120" cy="1787022"/>
              <a:chOff x="594918" y="2614018"/>
              <a:chExt cx="3698952" cy="2565916"/>
            </a:xfrm>
          </p:grpSpPr>
          <p:cxnSp>
            <p:nvCxnSpPr>
              <p:cNvPr id="135" name="直線コネクタ 134">
                <a:extLst>
                  <a:ext uri="{FF2B5EF4-FFF2-40B4-BE49-F238E27FC236}">
                    <a16:creationId xmlns:a16="http://schemas.microsoft.com/office/drawing/2014/main" xmlns="" id="{2E5938ED-67F9-456E-B6CE-08D5D1F9ED28}"/>
                  </a:ext>
                </a:extLst>
              </p:cNvPr>
              <p:cNvCxnSpPr/>
              <p:nvPr/>
            </p:nvCxnSpPr>
            <p:spPr>
              <a:xfrm>
                <a:off x="918085" y="4989434"/>
                <a:ext cx="314325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xmlns="" id="{F8BFCC13-7075-4806-A16F-F5C6696BEA4E}"/>
                  </a:ext>
                </a:extLst>
              </p:cNvPr>
              <p:cNvCxnSpPr/>
              <p:nvPr/>
            </p:nvCxnSpPr>
            <p:spPr>
              <a:xfrm>
                <a:off x="1260985" y="2798684"/>
                <a:ext cx="0" cy="238125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>
                <a:extLst>
                  <a:ext uri="{FF2B5EF4-FFF2-40B4-BE49-F238E27FC236}">
                    <a16:creationId xmlns:a16="http://schemas.microsoft.com/office/drawing/2014/main" xmlns="" id="{D159D217-041F-4E81-B0AC-8AA57C179D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9402" y="2698645"/>
                <a:ext cx="1876107" cy="231024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テキスト ボックス 137">
                <a:extLst>
                  <a:ext uri="{FF2B5EF4-FFF2-40B4-BE49-F238E27FC236}">
                    <a16:creationId xmlns:a16="http://schemas.microsoft.com/office/drawing/2014/main" xmlns="" id="{88AC2381-FAA1-456D-B0B2-ACBA254A42D0}"/>
                  </a:ext>
                </a:extLst>
              </p:cNvPr>
              <p:cNvSpPr txBox="1"/>
              <p:nvPr/>
            </p:nvSpPr>
            <p:spPr>
              <a:xfrm>
                <a:off x="594918" y="2614018"/>
                <a:ext cx="707080" cy="397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1200" dirty="0"/>
                  <a:t>圧損</a:t>
                </a:r>
              </a:p>
            </p:txBody>
          </p:sp>
          <p:sp>
            <p:nvSpPr>
              <p:cNvPr id="139" name="テキスト ボックス 138">
                <a:extLst>
                  <a:ext uri="{FF2B5EF4-FFF2-40B4-BE49-F238E27FC236}">
                    <a16:creationId xmlns:a16="http://schemas.microsoft.com/office/drawing/2014/main" xmlns="" id="{1C644631-32B6-4204-87B4-AF7BF44F53F7}"/>
                  </a:ext>
                </a:extLst>
              </p:cNvPr>
              <p:cNvSpPr txBox="1"/>
              <p:nvPr/>
            </p:nvSpPr>
            <p:spPr>
              <a:xfrm>
                <a:off x="3586790" y="4614269"/>
                <a:ext cx="707080" cy="397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1200" dirty="0"/>
                  <a:t>流量</a:t>
                </a:r>
              </a:p>
            </p:txBody>
          </p:sp>
          <p:sp>
            <p:nvSpPr>
              <p:cNvPr id="140" name="テキスト ボックス 139">
                <a:extLst>
                  <a:ext uri="{FF2B5EF4-FFF2-40B4-BE49-F238E27FC236}">
                    <a16:creationId xmlns:a16="http://schemas.microsoft.com/office/drawing/2014/main" xmlns="" id="{1310CB67-E205-4724-94C8-A2CA9A9B11FA}"/>
                  </a:ext>
                </a:extLst>
              </p:cNvPr>
              <p:cNvSpPr txBox="1"/>
              <p:nvPr/>
            </p:nvSpPr>
            <p:spPr>
              <a:xfrm>
                <a:off x="738595" y="3775037"/>
                <a:ext cx="509134" cy="397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200" dirty="0"/>
                  <a:t>30</a:t>
                </a:r>
                <a:endParaRPr kumimoji="1" lang="ja-JP" altLang="en-US" sz="1200" dirty="0"/>
              </a:p>
            </p:txBody>
          </p:sp>
        </p:grpSp>
        <p:sp>
          <p:nvSpPr>
            <p:cNvPr id="126" name="テキスト ボックス 125">
              <a:extLst>
                <a:ext uri="{FF2B5EF4-FFF2-40B4-BE49-F238E27FC236}">
                  <a16:creationId xmlns:a16="http://schemas.microsoft.com/office/drawing/2014/main" xmlns="" id="{1F6349D1-107A-4758-B4CA-1D24B689A4AA}"/>
                </a:ext>
              </a:extLst>
            </p:cNvPr>
            <p:cNvSpPr txBox="1"/>
            <p:nvPr/>
          </p:nvSpPr>
          <p:spPr>
            <a:xfrm>
              <a:off x="8401949" y="6190408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/>
                <a:t>3100</a:t>
              </a:r>
              <a:endParaRPr kumimoji="1" lang="ja-JP" altLang="en-US" sz="1200" dirty="0"/>
            </a:p>
          </p:txBody>
        </p:sp>
        <p:sp>
          <p:nvSpPr>
            <p:cNvPr id="127" name="テキスト ボックス 126">
              <a:extLst>
                <a:ext uri="{FF2B5EF4-FFF2-40B4-BE49-F238E27FC236}">
                  <a16:creationId xmlns:a16="http://schemas.microsoft.com/office/drawing/2014/main" xmlns="" id="{B0D9AC69-9CA3-43A2-9479-806F70DBC3FC}"/>
                </a:ext>
              </a:extLst>
            </p:cNvPr>
            <p:cNvSpPr txBox="1"/>
            <p:nvPr/>
          </p:nvSpPr>
          <p:spPr>
            <a:xfrm>
              <a:off x="7862514" y="6182102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/>
                <a:t>2500</a:t>
              </a:r>
              <a:endParaRPr kumimoji="1" lang="ja-JP" altLang="en-US" sz="1200" dirty="0"/>
            </a:p>
          </p:txBody>
        </p:sp>
        <p:sp>
          <p:nvSpPr>
            <p:cNvPr id="128" name="楕円 127">
              <a:extLst>
                <a:ext uri="{FF2B5EF4-FFF2-40B4-BE49-F238E27FC236}">
                  <a16:creationId xmlns:a16="http://schemas.microsoft.com/office/drawing/2014/main" xmlns="" id="{96CD77C4-9F08-4A2F-A25F-FF7B3264A303}"/>
                </a:ext>
              </a:extLst>
            </p:cNvPr>
            <p:cNvSpPr/>
            <p:nvPr/>
          </p:nvSpPr>
          <p:spPr>
            <a:xfrm>
              <a:off x="8026640" y="5410801"/>
              <a:ext cx="109537" cy="10953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29" name="楕円 128">
              <a:extLst>
                <a:ext uri="{FF2B5EF4-FFF2-40B4-BE49-F238E27FC236}">
                  <a16:creationId xmlns:a16="http://schemas.microsoft.com/office/drawing/2014/main" xmlns="" id="{5E8F5856-2A27-4D01-A115-17AE810DF50D}"/>
                </a:ext>
              </a:extLst>
            </p:cNvPr>
            <p:cNvSpPr/>
            <p:nvPr/>
          </p:nvSpPr>
          <p:spPr>
            <a:xfrm>
              <a:off x="7648131" y="4983105"/>
              <a:ext cx="109537" cy="10953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30" name="テキスト ボックス 129">
              <a:extLst>
                <a:ext uri="{FF2B5EF4-FFF2-40B4-BE49-F238E27FC236}">
                  <a16:creationId xmlns:a16="http://schemas.microsoft.com/office/drawing/2014/main" xmlns="" id="{03AC6970-DFD4-4F3C-9793-735C310A6A1F}"/>
                </a:ext>
              </a:extLst>
            </p:cNvPr>
            <p:cNvSpPr txBox="1"/>
            <p:nvPr/>
          </p:nvSpPr>
          <p:spPr>
            <a:xfrm>
              <a:off x="7450345" y="617718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200" dirty="0"/>
                <a:t>2000</a:t>
              </a:r>
              <a:endParaRPr kumimoji="1" lang="ja-JP" altLang="en-US" sz="1200" dirty="0"/>
            </a:p>
          </p:txBody>
        </p:sp>
        <p:sp>
          <p:nvSpPr>
            <p:cNvPr id="131" name="テキスト ボックス 130">
              <a:extLst>
                <a:ext uri="{FF2B5EF4-FFF2-40B4-BE49-F238E27FC236}">
                  <a16:creationId xmlns:a16="http://schemas.microsoft.com/office/drawing/2014/main" xmlns="" id="{6CA2DC15-2770-481F-A011-5D1FC6E9846C}"/>
                </a:ext>
              </a:extLst>
            </p:cNvPr>
            <p:cNvSpPr txBox="1"/>
            <p:nvPr/>
          </p:nvSpPr>
          <p:spPr>
            <a:xfrm>
              <a:off x="6962878" y="4895722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55</a:t>
              </a:r>
              <a:endParaRPr kumimoji="1" lang="ja-JP" altLang="en-US" sz="1200" dirty="0"/>
            </a:p>
          </p:txBody>
        </p:sp>
        <p:sp>
          <p:nvSpPr>
            <p:cNvPr id="132" name="楕円 131">
              <a:extLst>
                <a:ext uri="{FF2B5EF4-FFF2-40B4-BE49-F238E27FC236}">
                  <a16:creationId xmlns:a16="http://schemas.microsoft.com/office/drawing/2014/main" xmlns="" id="{06B0809E-B22C-4211-9E85-3D4D8022599F}"/>
                </a:ext>
              </a:extLst>
            </p:cNvPr>
            <p:cNvSpPr/>
            <p:nvPr/>
          </p:nvSpPr>
          <p:spPr>
            <a:xfrm>
              <a:off x="8588366" y="6126852"/>
              <a:ext cx="109537" cy="10953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xmlns="" id="{52902621-B20E-4ED1-AAB5-5FF2A5A0FF3C}"/>
              </a:ext>
            </a:extLst>
          </p:cNvPr>
          <p:cNvSpPr/>
          <p:nvPr/>
        </p:nvSpPr>
        <p:spPr>
          <a:xfrm>
            <a:off x="4575756" y="3560699"/>
            <a:ext cx="619897" cy="944100"/>
          </a:xfrm>
          <a:prstGeom prst="rect">
            <a:avLst/>
          </a:prstGeom>
          <a:noFill/>
          <a:ln>
            <a:solidFill>
              <a:srgbClr val="2F528F">
                <a:alpha val="50196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xmlns="" id="{6E8ED446-BC43-44FE-B3B0-8E8E7A2A52EA}"/>
              </a:ext>
            </a:extLst>
          </p:cNvPr>
          <p:cNvSpPr/>
          <p:nvPr/>
        </p:nvSpPr>
        <p:spPr>
          <a:xfrm>
            <a:off x="7662928" y="2977205"/>
            <a:ext cx="3182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AHU </a:t>
            </a:r>
            <a:r>
              <a:rPr lang="ja-JP" altLang="en-US" sz="1600" dirty="0"/>
              <a:t>必要な圧力　</a:t>
            </a:r>
            <a:r>
              <a:rPr lang="en-US" altLang="zh-CN" sz="1600" dirty="0"/>
              <a:t>184.4Pa</a:t>
            </a:r>
          </a:p>
          <a:p>
            <a:r>
              <a:rPr lang="en-US" altLang="ja-JP" sz="1600" dirty="0"/>
              <a:t>AHU </a:t>
            </a:r>
            <a:r>
              <a:rPr lang="ja-JP" altLang="en-US" sz="1600" dirty="0"/>
              <a:t>必要な流量　</a:t>
            </a:r>
            <a:r>
              <a:rPr lang="en-US" altLang="zh-CN" sz="1600" dirty="0"/>
              <a:t>7164</a:t>
            </a:r>
            <a:r>
              <a:rPr lang="en-US" altLang="ja-JP" sz="1600" dirty="0"/>
              <a:t> [</a:t>
            </a:r>
            <a:r>
              <a:rPr lang="en-US" altLang="zh-CN" sz="1600" dirty="0"/>
              <a:t>m</a:t>
            </a:r>
            <a:r>
              <a:rPr lang="en-US" altLang="zh-CN" sz="1600" baseline="30000" dirty="0"/>
              <a:t>3</a:t>
            </a:r>
            <a:r>
              <a:rPr lang="en-US" altLang="zh-CN" sz="1600" dirty="0"/>
              <a:t>/h</a:t>
            </a:r>
            <a:r>
              <a:rPr lang="en-US" altLang="ja-JP" sz="1600" dirty="0"/>
              <a:t>] </a:t>
            </a:r>
            <a:endParaRPr lang="ja-JP" altLang="en-US" sz="1600" dirty="0"/>
          </a:p>
        </p:txBody>
      </p:sp>
      <p:sp>
        <p:nvSpPr>
          <p:cNvPr id="143" name="矢印: 右 142">
            <a:extLst>
              <a:ext uri="{FF2B5EF4-FFF2-40B4-BE49-F238E27FC236}">
                <a16:creationId xmlns:a16="http://schemas.microsoft.com/office/drawing/2014/main" xmlns="" id="{D05953BE-02EA-4181-B105-BF9F3EF9D7A1}"/>
              </a:ext>
            </a:extLst>
          </p:cNvPr>
          <p:cNvSpPr/>
          <p:nvPr/>
        </p:nvSpPr>
        <p:spPr>
          <a:xfrm>
            <a:off x="5468852" y="3908924"/>
            <a:ext cx="455259" cy="247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xmlns="" id="{34A3B2B5-FB70-435E-A132-9A01C748AD29}"/>
              </a:ext>
            </a:extLst>
          </p:cNvPr>
          <p:cNvSpPr/>
          <p:nvPr/>
        </p:nvSpPr>
        <p:spPr>
          <a:xfrm>
            <a:off x="6017750" y="3750745"/>
            <a:ext cx="18085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90%</a:t>
            </a:r>
            <a:r>
              <a:rPr lang="ja-JP" altLang="en-US" sz="1600" dirty="0"/>
              <a:t>以上　高開度</a:t>
            </a:r>
            <a:endParaRPr lang="en-US" altLang="ja-JP" sz="1600" dirty="0"/>
          </a:p>
          <a:p>
            <a:r>
              <a:rPr lang="en-US" altLang="zh-CN" sz="1600" dirty="0"/>
              <a:t>70%</a:t>
            </a:r>
            <a:r>
              <a:rPr lang="ja-JP" altLang="en-US" sz="1600" dirty="0"/>
              <a:t>以下　低開度</a:t>
            </a:r>
          </a:p>
        </p:txBody>
      </p:sp>
      <p:sp>
        <p:nvSpPr>
          <p:cNvPr id="145" name="矢印: 右 144">
            <a:extLst>
              <a:ext uri="{FF2B5EF4-FFF2-40B4-BE49-F238E27FC236}">
                <a16:creationId xmlns:a16="http://schemas.microsoft.com/office/drawing/2014/main" xmlns="" id="{5B4924C7-D249-4F59-92FC-49ABCFFC7142}"/>
              </a:ext>
            </a:extLst>
          </p:cNvPr>
          <p:cNvSpPr/>
          <p:nvPr/>
        </p:nvSpPr>
        <p:spPr>
          <a:xfrm>
            <a:off x="8040602" y="3908924"/>
            <a:ext cx="455259" cy="247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xmlns="" id="{5E1E8334-10DE-46E8-8D79-07B3EFD04747}"/>
              </a:ext>
            </a:extLst>
          </p:cNvPr>
          <p:cNvSpPr/>
          <p:nvPr/>
        </p:nvSpPr>
        <p:spPr>
          <a:xfrm>
            <a:off x="8648775" y="3863472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/>
              <a:t>高開度ある</a:t>
            </a:r>
          </a:p>
        </p:txBody>
      </p:sp>
      <p:sp>
        <p:nvSpPr>
          <p:cNvPr id="147" name="矢印: 右 146">
            <a:extLst>
              <a:ext uri="{FF2B5EF4-FFF2-40B4-BE49-F238E27FC236}">
                <a16:creationId xmlns:a16="http://schemas.microsoft.com/office/drawing/2014/main" xmlns="" id="{2324D4E5-7762-485C-9C74-68EA0335AA87}"/>
              </a:ext>
            </a:extLst>
          </p:cNvPr>
          <p:cNvSpPr/>
          <p:nvPr/>
        </p:nvSpPr>
        <p:spPr>
          <a:xfrm>
            <a:off x="10012277" y="3908924"/>
            <a:ext cx="455259" cy="247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xmlns="" id="{E600C7F3-2D5D-495B-B3E4-083CDE0FA81C}"/>
              </a:ext>
            </a:extLst>
          </p:cNvPr>
          <p:cNvSpPr/>
          <p:nvPr/>
        </p:nvSpPr>
        <p:spPr>
          <a:xfrm>
            <a:off x="10467536" y="3862944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/>
              <a:t>圧力調整しない</a:t>
            </a:r>
          </a:p>
        </p:txBody>
      </p:sp>
      <p:sp>
        <p:nvSpPr>
          <p:cNvPr id="149" name="正方形/長方形 148">
            <a:extLst>
              <a:ext uri="{FF2B5EF4-FFF2-40B4-BE49-F238E27FC236}">
                <a16:creationId xmlns:a16="http://schemas.microsoft.com/office/drawing/2014/main" xmlns="" id="{DA461D26-3F42-46A6-A976-B02207D2E174}"/>
              </a:ext>
            </a:extLst>
          </p:cNvPr>
          <p:cNvSpPr/>
          <p:nvPr/>
        </p:nvSpPr>
        <p:spPr>
          <a:xfrm>
            <a:off x="8648775" y="4166244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/>
              <a:t>高開度ない</a:t>
            </a:r>
          </a:p>
        </p:txBody>
      </p:sp>
      <p:sp>
        <p:nvSpPr>
          <p:cNvPr id="150" name="矢印: 右 149">
            <a:extLst>
              <a:ext uri="{FF2B5EF4-FFF2-40B4-BE49-F238E27FC236}">
                <a16:creationId xmlns:a16="http://schemas.microsoft.com/office/drawing/2014/main" xmlns="" id="{DF75F2C9-F2F8-44FF-8E2A-6DA555733E8E}"/>
              </a:ext>
            </a:extLst>
          </p:cNvPr>
          <p:cNvSpPr/>
          <p:nvPr/>
        </p:nvSpPr>
        <p:spPr>
          <a:xfrm rot="5400000">
            <a:off x="8962520" y="4623384"/>
            <a:ext cx="455259" cy="247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xmlns="" id="{4733EDB8-C4D0-47D6-BC9E-D61AA5DFA44F}"/>
              </a:ext>
            </a:extLst>
          </p:cNvPr>
          <p:cNvSpPr/>
          <p:nvPr/>
        </p:nvSpPr>
        <p:spPr>
          <a:xfrm>
            <a:off x="8648775" y="4985950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/>
              <a:t>低開度ある</a:t>
            </a: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xmlns="" id="{62383F26-CD25-428A-B39B-F26C8925A98F}"/>
              </a:ext>
            </a:extLst>
          </p:cNvPr>
          <p:cNvSpPr/>
          <p:nvPr/>
        </p:nvSpPr>
        <p:spPr>
          <a:xfrm>
            <a:off x="7658519" y="5395987"/>
            <a:ext cx="357822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/>
              <a:t>圧力</a:t>
            </a:r>
            <a:r>
              <a:rPr lang="zh-CN" altLang="en-US" sz="1600" dirty="0"/>
              <a:t> </a:t>
            </a:r>
            <a:r>
              <a:rPr lang="en-US" altLang="zh-CN" sz="1600" dirty="0"/>
              <a:t>= </a:t>
            </a:r>
            <a:r>
              <a:rPr lang="en-US" altLang="ja-JP" sz="1600" dirty="0"/>
              <a:t>(1 - </a:t>
            </a:r>
            <a:r>
              <a:rPr lang="ja-JP" altLang="en-US" sz="1600" dirty="0"/>
              <a:t>低開度の比率*</a:t>
            </a:r>
            <a:r>
              <a:rPr lang="en-US" altLang="ja-JP" sz="1600" dirty="0"/>
              <a:t>0.1) * </a:t>
            </a:r>
            <a:r>
              <a:rPr lang="ja-JP" altLang="en-US" sz="1600" dirty="0"/>
              <a:t>圧力</a:t>
            </a:r>
            <a:endParaRPr lang="en-US" altLang="ja-JP" sz="1600" dirty="0"/>
          </a:p>
          <a:p>
            <a:r>
              <a:rPr lang="ja-JP" altLang="en-US" sz="1600" dirty="0"/>
              <a:t>圧力</a:t>
            </a:r>
            <a:r>
              <a:rPr lang="zh-CN" altLang="en-US" sz="1600" dirty="0"/>
              <a:t> </a:t>
            </a:r>
            <a:r>
              <a:rPr lang="en-US" altLang="zh-CN" sz="1600" dirty="0"/>
              <a:t>= </a:t>
            </a:r>
            <a:r>
              <a:rPr lang="en-US" altLang="ja-JP" sz="1600" dirty="0"/>
              <a:t>(1 – </a:t>
            </a:r>
            <a:r>
              <a:rPr lang="en-US" altLang="zh-CN" sz="1600" dirty="0"/>
              <a:t>0.5</a:t>
            </a:r>
            <a:r>
              <a:rPr lang="ja-JP" altLang="en-US" sz="1600" dirty="0"/>
              <a:t>*</a:t>
            </a:r>
            <a:r>
              <a:rPr lang="en-US" altLang="ja-JP" sz="1600" dirty="0"/>
              <a:t>0.1) * </a:t>
            </a:r>
            <a:r>
              <a:rPr lang="en-US" altLang="zh-CN" sz="1600" dirty="0"/>
              <a:t>184.4 = 175.2</a:t>
            </a:r>
          </a:p>
          <a:p>
            <a:endParaRPr lang="en-US" altLang="ja-JP" sz="1600" dirty="0"/>
          </a:p>
          <a:p>
            <a:r>
              <a:rPr lang="ja-JP" altLang="en-US" sz="1600" dirty="0"/>
              <a:t>全体の開度が上げって　</a:t>
            </a:r>
          </a:p>
        </p:txBody>
      </p: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xmlns="" id="{131C0043-435A-45BE-A3AB-F8465B5D1A5E}"/>
              </a:ext>
            </a:extLst>
          </p:cNvPr>
          <p:cNvSpPr/>
          <p:nvPr/>
        </p:nvSpPr>
        <p:spPr>
          <a:xfrm>
            <a:off x="10454245" y="6109197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Cv = f(G,P)</a:t>
            </a:r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xmlns="" id="{811F4C0B-EA8C-481F-A315-0A7F98A0DDDC}"/>
              </a:ext>
            </a:extLst>
          </p:cNvPr>
          <p:cNvSpPr/>
          <p:nvPr/>
        </p:nvSpPr>
        <p:spPr>
          <a:xfrm>
            <a:off x="8474049" y="1523610"/>
            <a:ext cx="31213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制御方式</a:t>
            </a:r>
            <a:r>
              <a:rPr lang="en-US" altLang="ja-JP" dirty="0"/>
              <a:t>4</a:t>
            </a:r>
            <a:r>
              <a:rPr lang="ja-JP" altLang="en-US" dirty="0"/>
              <a:t>　変温度制御</a:t>
            </a:r>
            <a:endParaRPr lang="en-US" altLang="ja-JP" dirty="0"/>
          </a:p>
          <a:p>
            <a:r>
              <a:rPr lang="en-US" altLang="ja-JP" dirty="0"/>
              <a:t>INV 100% </a:t>
            </a:r>
            <a:r>
              <a:rPr lang="ja-JP" altLang="en-US" dirty="0"/>
              <a:t>温度差大きいなる</a:t>
            </a:r>
            <a:endParaRPr lang="en-US" altLang="ja-JP" dirty="0"/>
          </a:p>
          <a:p>
            <a:r>
              <a:rPr lang="en-US" altLang="ja-JP" dirty="0"/>
              <a:t>INV 50% </a:t>
            </a:r>
            <a:r>
              <a:rPr lang="ja-JP" altLang="en-US" dirty="0"/>
              <a:t>温度差小さいなる</a:t>
            </a:r>
            <a:endParaRPr lang="en-US" altLang="ja-JP" dirty="0"/>
          </a:p>
        </p:txBody>
      </p:sp>
      <p:sp>
        <p:nvSpPr>
          <p:cNvPr id="155" name="正方形/長方形 154">
            <a:extLst>
              <a:ext uri="{FF2B5EF4-FFF2-40B4-BE49-F238E27FC236}">
                <a16:creationId xmlns:a16="http://schemas.microsoft.com/office/drawing/2014/main" xmlns="" id="{F3DB381B-71AD-4892-95E9-A2FC5D349B4B}"/>
              </a:ext>
            </a:extLst>
          </p:cNvPr>
          <p:cNvSpPr/>
          <p:nvPr/>
        </p:nvSpPr>
        <p:spPr>
          <a:xfrm>
            <a:off x="8490686" y="1502871"/>
            <a:ext cx="3104730" cy="993181"/>
          </a:xfrm>
          <a:prstGeom prst="rect">
            <a:avLst/>
          </a:prstGeom>
          <a:noFill/>
          <a:ln>
            <a:solidFill>
              <a:srgbClr val="2F528F">
                <a:alpha val="50196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6" name="矢印: 右 155">
            <a:extLst>
              <a:ext uri="{FF2B5EF4-FFF2-40B4-BE49-F238E27FC236}">
                <a16:creationId xmlns:a16="http://schemas.microsoft.com/office/drawing/2014/main" xmlns="" id="{D950E0C5-0A26-4EF1-81B2-A835A620203F}"/>
              </a:ext>
            </a:extLst>
          </p:cNvPr>
          <p:cNvSpPr/>
          <p:nvPr/>
        </p:nvSpPr>
        <p:spPr>
          <a:xfrm>
            <a:off x="9877974" y="6148023"/>
            <a:ext cx="455259" cy="247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0985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xmlns="" id="{EEDC85D7-126F-4395-9933-0A75771DD13A}"/>
              </a:ext>
            </a:extLst>
          </p:cNvPr>
          <p:cNvSpPr txBox="1"/>
          <p:nvPr/>
        </p:nvSpPr>
        <p:spPr>
          <a:xfrm>
            <a:off x="434754" y="47397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Cv</a:t>
            </a:r>
            <a:endParaRPr lang="ja-JP" altLang="en-US" b="1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xmlns="" id="{6029F7CF-F1FA-47C6-A0B0-2FEA606C670B}"/>
              </a:ext>
            </a:extLst>
          </p:cNvPr>
          <p:cNvSpPr txBox="1"/>
          <p:nvPr/>
        </p:nvSpPr>
        <p:spPr>
          <a:xfrm>
            <a:off x="446155" y="3553986"/>
            <a:ext cx="35958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Cv = </a:t>
            </a:r>
            <a:r>
              <a:rPr lang="en-US" altLang="zh-CN" dirty="0"/>
              <a:t>f(G)</a:t>
            </a:r>
            <a:r>
              <a:rPr lang="ja-JP" altLang="en-US" dirty="0"/>
              <a:t>　</a:t>
            </a:r>
            <a:r>
              <a:rPr lang="en-US" altLang="ja-JP" dirty="0"/>
              <a:t>G = f</a:t>
            </a:r>
            <a:r>
              <a:rPr lang="en-US" altLang="ja-JP" baseline="30000" dirty="0"/>
              <a:t>-1</a:t>
            </a:r>
            <a:r>
              <a:rPr lang="en-US" altLang="ja-JP" dirty="0"/>
              <a:t>(Cv)</a:t>
            </a:r>
            <a:endParaRPr lang="en-US" altLang="zh-CN" dirty="0"/>
          </a:p>
          <a:p>
            <a:r>
              <a:rPr lang="en-US" altLang="ja-JP" dirty="0"/>
              <a:t>Cv = f(G,P)</a:t>
            </a:r>
          </a:p>
          <a:p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Cv = f(G,P,T,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ρ,dP</a:t>
            </a:r>
            <a:r>
              <a:rPr kumimoji="1" lang="en-US" altLang="ja-JP" dirty="0">
                <a:solidFill>
                  <a:schemeClr val="bg1">
                    <a:lumMod val="75000"/>
                  </a:schemeClr>
                </a:solidFill>
              </a:rPr>
              <a:t>) </a:t>
            </a:r>
            <a:r>
              <a:rPr kumimoji="1" lang="en-US" altLang="zh-CN" dirty="0">
                <a:solidFill>
                  <a:schemeClr val="bg1">
                    <a:lumMod val="75000"/>
                  </a:schemeClr>
                </a:solidFill>
              </a:rPr>
              <a:t>——TOMOE</a:t>
            </a: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7" name="グループ化 106">
            <a:extLst>
              <a:ext uri="{FF2B5EF4-FFF2-40B4-BE49-F238E27FC236}">
                <a16:creationId xmlns:a16="http://schemas.microsoft.com/office/drawing/2014/main" xmlns="" id="{6214B3D5-96B8-4730-948E-832AD1671636}"/>
              </a:ext>
            </a:extLst>
          </p:cNvPr>
          <p:cNvGrpSpPr/>
          <p:nvPr/>
        </p:nvGrpSpPr>
        <p:grpSpPr>
          <a:xfrm>
            <a:off x="395679" y="555163"/>
            <a:ext cx="11485296" cy="2383228"/>
            <a:chOff x="395679" y="998509"/>
            <a:chExt cx="11485296" cy="2383228"/>
          </a:xfrm>
        </p:grpSpPr>
        <p:grpSp>
          <p:nvGrpSpPr>
            <p:cNvPr id="108" name="グループ化 107">
              <a:extLst>
                <a:ext uri="{FF2B5EF4-FFF2-40B4-BE49-F238E27FC236}">
                  <a16:creationId xmlns:a16="http://schemas.microsoft.com/office/drawing/2014/main" xmlns="" id="{35D4433E-16DF-4606-B080-19995B1A388C}"/>
                </a:ext>
              </a:extLst>
            </p:cNvPr>
            <p:cNvGrpSpPr/>
            <p:nvPr/>
          </p:nvGrpSpPr>
          <p:grpSpPr>
            <a:xfrm>
              <a:off x="395679" y="998509"/>
              <a:ext cx="11485296" cy="2383228"/>
              <a:chOff x="395679" y="998509"/>
              <a:chExt cx="11485296" cy="2383228"/>
            </a:xfrm>
          </p:grpSpPr>
          <p:sp>
            <p:nvSpPr>
              <p:cNvPr id="117" name="テキスト ボックス 116">
                <a:extLst>
                  <a:ext uri="{FF2B5EF4-FFF2-40B4-BE49-F238E27FC236}">
                    <a16:creationId xmlns:a16="http://schemas.microsoft.com/office/drawing/2014/main" xmlns="" id="{BCE330A8-CBC5-40E1-BC02-D2833DA4A0C8}"/>
                  </a:ext>
                </a:extLst>
              </p:cNvPr>
              <p:cNvSpPr txBox="1"/>
              <p:nvPr/>
            </p:nvSpPr>
            <p:spPr>
              <a:xfrm>
                <a:off x="395679" y="199797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制御</a:t>
                </a:r>
              </a:p>
            </p:txBody>
          </p:sp>
          <p:sp>
            <p:nvSpPr>
              <p:cNvPr id="118" name="テキスト ボックス 117">
                <a:extLst>
                  <a:ext uri="{FF2B5EF4-FFF2-40B4-BE49-F238E27FC236}">
                    <a16:creationId xmlns:a16="http://schemas.microsoft.com/office/drawing/2014/main" xmlns="" id="{24BCC435-8FD2-453E-9714-F64E0F30FE3A}"/>
                  </a:ext>
                </a:extLst>
              </p:cNvPr>
              <p:cNvSpPr txBox="1"/>
              <p:nvPr/>
            </p:nvSpPr>
            <p:spPr>
              <a:xfrm>
                <a:off x="1726705" y="199797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負荷計算</a:t>
                </a:r>
              </a:p>
            </p:txBody>
          </p:sp>
          <p:sp>
            <p:nvSpPr>
              <p:cNvPr id="119" name="テキスト ボックス 118">
                <a:extLst>
                  <a:ext uri="{FF2B5EF4-FFF2-40B4-BE49-F238E27FC236}">
                    <a16:creationId xmlns:a16="http://schemas.microsoft.com/office/drawing/2014/main" xmlns="" id="{15E07BC2-F530-433A-A169-F29252901729}"/>
                  </a:ext>
                </a:extLst>
              </p:cNvPr>
              <p:cNvSpPr txBox="1"/>
              <p:nvPr/>
            </p:nvSpPr>
            <p:spPr>
              <a:xfrm>
                <a:off x="3519396" y="1997978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必要風量</a:t>
                </a:r>
              </a:p>
            </p:txBody>
          </p:sp>
          <p:sp>
            <p:nvSpPr>
              <p:cNvPr id="120" name="テキスト ボックス 119">
                <a:extLst>
                  <a:ext uri="{FF2B5EF4-FFF2-40B4-BE49-F238E27FC236}">
                    <a16:creationId xmlns:a16="http://schemas.microsoft.com/office/drawing/2014/main" xmlns="" id="{029611C4-0F63-45E1-887E-A22AA14EC4F7}"/>
                  </a:ext>
                </a:extLst>
              </p:cNvPr>
              <p:cNvSpPr txBox="1"/>
              <p:nvPr/>
            </p:nvSpPr>
            <p:spPr>
              <a:xfrm>
                <a:off x="5312087" y="1997978"/>
                <a:ext cx="18004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ダンプ開度調整</a:t>
                </a:r>
              </a:p>
            </p:txBody>
          </p:sp>
          <p:sp>
            <p:nvSpPr>
              <p:cNvPr id="121" name="テキスト ボックス 120">
                <a:extLst>
                  <a:ext uri="{FF2B5EF4-FFF2-40B4-BE49-F238E27FC236}">
                    <a16:creationId xmlns:a16="http://schemas.microsoft.com/office/drawing/2014/main" xmlns="" id="{B0DBF090-FD75-4AB9-B6DE-B6CEB8162B42}"/>
                  </a:ext>
                </a:extLst>
              </p:cNvPr>
              <p:cNvSpPr txBox="1"/>
              <p:nvPr/>
            </p:nvSpPr>
            <p:spPr>
              <a:xfrm>
                <a:off x="3519396" y="998509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測定風量</a:t>
                </a:r>
              </a:p>
            </p:txBody>
          </p:sp>
          <p:sp>
            <p:nvSpPr>
              <p:cNvPr id="122" name="テキスト ボックス 121">
                <a:extLst>
                  <a:ext uri="{FF2B5EF4-FFF2-40B4-BE49-F238E27FC236}">
                    <a16:creationId xmlns:a16="http://schemas.microsoft.com/office/drawing/2014/main" xmlns="" id="{3D389284-B6C0-4F12-B62E-6E6BD0D58E37}"/>
                  </a:ext>
                </a:extLst>
              </p:cNvPr>
              <p:cNvSpPr txBox="1"/>
              <p:nvPr/>
            </p:nvSpPr>
            <p:spPr>
              <a:xfrm>
                <a:off x="7797275" y="1997978"/>
                <a:ext cx="18293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AHU</a:t>
                </a:r>
                <a:r>
                  <a:rPr kumimoji="1" lang="ja-JP" altLang="en-US" dirty="0"/>
                  <a:t>ファン調整</a:t>
                </a:r>
              </a:p>
            </p:txBody>
          </p:sp>
          <p:sp>
            <p:nvSpPr>
              <p:cNvPr id="123" name="テキスト ボックス 122">
                <a:extLst>
                  <a:ext uri="{FF2B5EF4-FFF2-40B4-BE49-F238E27FC236}">
                    <a16:creationId xmlns:a16="http://schemas.microsoft.com/office/drawing/2014/main" xmlns="" id="{1D242987-B3B3-43D6-8284-DEABF8C57700}"/>
                  </a:ext>
                </a:extLst>
              </p:cNvPr>
              <p:cNvSpPr txBox="1"/>
              <p:nvPr/>
            </p:nvSpPr>
            <p:spPr>
              <a:xfrm>
                <a:off x="10311315" y="1997978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送風温度調整</a:t>
                </a:r>
              </a:p>
            </p:txBody>
          </p:sp>
          <p:sp>
            <p:nvSpPr>
              <p:cNvPr id="124" name="テキスト ボックス 123">
                <a:extLst>
                  <a:ext uri="{FF2B5EF4-FFF2-40B4-BE49-F238E27FC236}">
                    <a16:creationId xmlns:a16="http://schemas.microsoft.com/office/drawing/2014/main" xmlns="" id="{3F668E4A-EC2B-460D-9242-7FD061C5109D}"/>
                  </a:ext>
                </a:extLst>
              </p:cNvPr>
              <p:cNvSpPr txBox="1"/>
              <p:nvPr/>
            </p:nvSpPr>
            <p:spPr>
              <a:xfrm>
                <a:off x="7797275" y="3006055"/>
                <a:ext cx="29835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AHU</a:t>
                </a:r>
                <a:r>
                  <a:rPr kumimoji="1" lang="ja-JP" altLang="en-US" dirty="0"/>
                  <a:t>送風温度、圧力、風量</a:t>
                </a:r>
              </a:p>
            </p:txBody>
          </p:sp>
          <p:sp>
            <p:nvSpPr>
              <p:cNvPr id="125" name="テキスト ボックス 124">
                <a:extLst>
                  <a:ext uri="{FF2B5EF4-FFF2-40B4-BE49-F238E27FC236}">
                    <a16:creationId xmlns:a16="http://schemas.microsoft.com/office/drawing/2014/main" xmlns="" id="{8E198307-167F-4BDA-AE4B-F457FE01D97F}"/>
                  </a:ext>
                </a:extLst>
              </p:cNvPr>
              <p:cNvSpPr txBox="1"/>
              <p:nvPr/>
            </p:nvSpPr>
            <p:spPr>
              <a:xfrm>
                <a:off x="5312087" y="3006055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ダンプ開度</a:t>
                </a:r>
              </a:p>
            </p:txBody>
          </p:sp>
          <p:sp>
            <p:nvSpPr>
              <p:cNvPr id="126" name="テキスト ボックス 125">
                <a:extLst>
                  <a:ext uri="{FF2B5EF4-FFF2-40B4-BE49-F238E27FC236}">
                    <a16:creationId xmlns:a16="http://schemas.microsoft.com/office/drawing/2014/main" xmlns="" id="{BCCEBB15-ACA4-48B9-8883-275F57C300B8}"/>
                  </a:ext>
                </a:extLst>
              </p:cNvPr>
              <p:cNvSpPr txBox="1"/>
              <p:nvPr/>
            </p:nvSpPr>
            <p:spPr>
              <a:xfrm>
                <a:off x="3519396" y="3006055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dirty="0"/>
                  <a:t>計算</a:t>
                </a:r>
                <a:r>
                  <a:rPr kumimoji="1" lang="ja-JP" altLang="en-US" dirty="0"/>
                  <a:t>風量</a:t>
                </a:r>
              </a:p>
            </p:txBody>
          </p:sp>
          <p:sp>
            <p:nvSpPr>
              <p:cNvPr id="127" name="テキスト ボックス 126">
                <a:extLst>
                  <a:ext uri="{FF2B5EF4-FFF2-40B4-BE49-F238E27FC236}">
                    <a16:creationId xmlns:a16="http://schemas.microsoft.com/office/drawing/2014/main" xmlns="" id="{A4F8DA16-A0E7-4115-914B-D9CB78DE7931}"/>
                  </a:ext>
                </a:extLst>
              </p:cNvPr>
              <p:cNvSpPr txBox="1"/>
              <p:nvPr/>
            </p:nvSpPr>
            <p:spPr>
              <a:xfrm>
                <a:off x="1726705" y="3006055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室内温度</a:t>
                </a:r>
              </a:p>
            </p:txBody>
          </p:sp>
          <p:sp>
            <p:nvSpPr>
              <p:cNvPr id="128" name="テキスト ボックス 127">
                <a:extLst>
                  <a:ext uri="{FF2B5EF4-FFF2-40B4-BE49-F238E27FC236}">
                    <a16:creationId xmlns:a16="http://schemas.microsoft.com/office/drawing/2014/main" xmlns="" id="{5E8459F7-1F50-4A7C-9199-9E4D6EE34E47}"/>
                  </a:ext>
                </a:extLst>
              </p:cNvPr>
              <p:cNvSpPr txBox="1"/>
              <p:nvPr/>
            </p:nvSpPr>
            <p:spPr>
              <a:xfrm>
                <a:off x="395679" y="3006055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dirty="0"/>
                  <a:t>状態</a:t>
                </a:r>
              </a:p>
            </p:txBody>
          </p:sp>
          <p:cxnSp>
            <p:nvCxnSpPr>
              <p:cNvPr id="129" name="直線矢印コネクタ 128">
                <a:extLst>
                  <a:ext uri="{FF2B5EF4-FFF2-40B4-BE49-F238E27FC236}">
                    <a16:creationId xmlns:a16="http://schemas.microsoft.com/office/drawing/2014/main" xmlns="" id="{6CE182CD-6C78-454C-9B0A-652E3A92DCE2}"/>
                  </a:ext>
                </a:extLst>
              </p:cNvPr>
              <p:cNvCxnSpPr>
                <a:cxnSpLocks/>
                <a:stCxn id="118" idx="3"/>
                <a:endCxn id="119" idx="1"/>
              </p:cNvCxnSpPr>
              <p:nvPr/>
            </p:nvCxnSpPr>
            <p:spPr>
              <a:xfrm>
                <a:off x="2834701" y="2182644"/>
                <a:ext cx="6846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矢印コネクタ 129">
                <a:extLst>
                  <a:ext uri="{FF2B5EF4-FFF2-40B4-BE49-F238E27FC236}">
                    <a16:creationId xmlns:a16="http://schemas.microsoft.com/office/drawing/2014/main" xmlns="" id="{8E4B4EE5-FF8A-4D69-A8B9-2F1600A3F488}"/>
                  </a:ext>
                </a:extLst>
              </p:cNvPr>
              <p:cNvCxnSpPr>
                <a:cxnSpLocks/>
                <a:stCxn id="119" idx="3"/>
                <a:endCxn id="120" idx="1"/>
              </p:cNvCxnSpPr>
              <p:nvPr/>
            </p:nvCxnSpPr>
            <p:spPr>
              <a:xfrm>
                <a:off x="4627392" y="2182644"/>
                <a:ext cx="6846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矢印コネクタ 130">
                <a:extLst>
                  <a:ext uri="{FF2B5EF4-FFF2-40B4-BE49-F238E27FC236}">
                    <a16:creationId xmlns:a16="http://schemas.microsoft.com/office/drawing/2014/main" xmlns="" id="{38234E30-619F-4E6A-BDB7-BC3B9D190C68}"/>
                  </a:ext>
                </a:extLst>
              </p:cNvPr>
              <p:cNvCxnSpPr>
                <a:cxnSpLocks/>
                <a:stCxn id="120" idx="3"/>
                <a:endCxn id="122" idx="1"/>
              </p:cNvCxnSpPr>
              <p:nvPr/>
            </p:nvCxnSpPr>
            <p:spPr>
              <a:xfrm>
                <a:off x="7112580" y="2182644"/>
                <a:ext cx="6846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矢印コネクタ 131">
                <a:extLst>
                  <a:ext uri="{FF2B5EF4-FFF2-40B4-BE49-F238E27FC236}">
                    <a16:creationId xmlns:a16="http://schemas.microsoft.com/office/drawing/2014/main" xmlns="" id="{0A19F352-A936-4028-BF54-CCE1C4BF7BBE}"/>
                  </a:ext>
                </a:extLst>
              </p:cNvPr>
              <p:cNvCxnSpPr>
                <a:cxnSpLocks/>
                <a:stCxn id="122" idx="3"/>
                <a:endCxn id="123" idx="1"/>
              </p:cNvCxnSpPr>
              <p:nvPr/>
            </p:nvCxnSpPr>
            <p:spPr>
              <a:xfrm>
                <a:off x="9626622" y="2182644"/>
                <a:ext cx="6846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矢印コネクタ 132">
                <a:extLst>
                  <a:ext uri="{FF2B5EF4-FFF2-40B4-BE49-F238E27FC236}">
                    <a16:creationId xmlns:a16="http://schemas.microsoft.com/office/drawing/2014/main" xmlns="" id="{1CD3C2CC-F1EF-4911-9ABE-2EE6DE629EEB}"/>
                  </a:ext>
                </a:extLst>
              </p:cNvPr>
              <p:cNvCxnSpPr>
                <a:cxnSpLocks/>
                <a:stCxn id="120" idx="2"/>
                <a:endCxn id="125" idx="0"/>
              </p:cNvCxnSpPr>
              <p:nvPr/>
            </p:nvCxnSpPr>
            <p:spPr>
              <a:xfrm flipH="1">
                <a:off x="5981501" y="2367310"/>
                <a:ext cx="230833" cy="6387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矢印コネクタ 133">
                <a:extLst>
                  <a:ext uri="{FF2B5EF4-FFF2-40B4-BE49-F238E27FC236}">
                    <a16:creationId xmlns:a16="http://schemas.microsoft.com/office/drawing/2014/main" xmlns="" id="{47BE5DC5-6CC2-46D3-A33C-773B20C985EA}"/>
                  </a:ext>
                </a:extLst>
              </p:cNvPr>
              <p:cNvCxnSpPr>
                <a:cxnSpLocks/>
                <a:stCxn id="125" idx="1"/>
                <a:endCxn id="126" idx="3"/>
              </p:cNvCxnSpPr>
              <p:nvPr/>
            </p:nvCxnSpPr>
            <p:spPr>
              <a:xfrm flipH="1">
                <a:off x="4627392" y="3190721"/>
                <a:ext cx="6846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コネクタ: カギ線 134">
                <a:extLst>
                  <a:ext uri="{FF2B5EF4-FFF2-40B4-BE49-F238E27FC236}">
                    <a16:creationId xmlns:a16="http://schemas.microsoft.com/office/drawing/2014/main" xmlns="" id="{3E4BFD30-E25F-4ADF-9DA4-4387B321E286}"/>
                  </a:ext>
                </a:extLst>
              </p:cNvPr>
              <p:cNvCxnSpPr>
                <a:cxnSpLocks/>
                <a:stCxn id="124" idx="2"/>
                <a:endCxn id="126" idx="2"/>
              </p:cNvCxnSpPr>
              <p:nvPr/>
            </p:nvCxnSpPr>
            <p:spPr>
              <a:xfrm rot="5400000">
                <a:off x="6681212" y="767569"/>
                <a:ext cx="12700" cy="5215636"/>
              </a:xfrm>
              <a:prstGeom prst="bentConnector3">
                <a:avLst>
                  <a:gd name="adj1" fmla="val 180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コネクタ: カギ線 135">
                <a:extLst>
                  <a:ext uri="{FF2B5EF4-FFF2-40B4-BE49-F238E27FC236}">
                    <a16:creationId xmlns:a16="http://schemas.microsoft.com/office/drawing/2014/main" xmlns="" id="{57BA2F02-C804-4EE3-8E31-A0753CE7D273}"/>
                  </a:ext>
                </a:extLst>
              </p:cNvPr>
              <p:cNvCxnSpPr>
                <a:cxnSpLocks/>
                <a:stCxn id="123" idx="2"/>
                <a:endCxn id="124" idx="3"/>
              </p:cNvCxnSpPr>
              <p:nvPr/>
            </p:nvCxnSpPr>
            <p:spPr>
              <a:xfrm rot="5400000">
                <a:off x="10526760" y="2621335"/>
                <a:ext cx="823411" cy="315361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矢印コネクタ 136">
                <a:extLst>
                  <a:ext uri="{FF2B5EF4-FFF2-40B4-BE49-F238E27FC236}">
                    <a16:creationId xmlns:a16="http://schemas.microsoft.com/office/drawing/2014/main" xmlns="" id="{FB1263B5-E6AB-4E16-9FEE-4281195700AD}"/>
                  </a:ext>
                </a:extLst>
              </p:cNvPr>
              <p:cNvCxnSpPr>
                <a:cxnSpLocks/>
                <a:stCxn id="126" idx="0"/>
                <a:endCxn id="119" idx="2"/>
              </p:cNvCxnSpPr>
              <p:nvPr/>
            </p:nvCxnSpPr>
            <p:spPr>
              <a:xfrm flipV="1">
                <a:off x="4073394" y="2367310"/>
                <a:ext cx="0" cy="638745"/>
              </a:xfrm>
              <a:prstGeom prst="straightConnector1">
                <a:avLst/>
              </a:prstGeom>
              <a:ln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矢印コネクタ 137">
                <a:extLst>
                  <a:ext uri="{FF2B5EF4-FFF2-40B4-BE49-F238E27FC236}">
                    <a16:creationId xmlns:a16="http://schemas.microsoft.com/office/drawing/2014/main" xmlns="" id="{88B090FC-6A68-40AB-8C20-9C13A63CBFBC}"/>
                  </a:ext>
                </a:extLst>
              </p:cNvPr>
              <p:cNvCxnSpPr>
                <a:cxnSpLocks/>
                <a:stCxn id="121" idx="2"/>
                <a:endCxn id="119" idx="0"/>
              </p:cNvCxnSpPr>
              <p:nvPr/>
            </p:nvCxnSpPr>
            <p:spPr>
              <a:xfrm>
                <a:off x="4073394" y="1367841"/>
                <a:ext cx="0" cy="630137"/>
              </a:xfrm>
              <a:prstGeom prst="straightConnector1">
                <a:avLst/>
              </a:prstGeom>
              <a:ln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矢印コネクタ 138">
                <a:extLst>
                  <a:ext uri="{FF2B5EF4-FFF2-40B4-BE49-F238E27FC236}">
                    <a16:creationId xmlns:a16="http://schemas.microsoft.com/office/drawing/2014/main" xmlns="" id="{0F52A1E5-659E-4EC5-BDB3-4F75FB76183E}"/>
                  </a:ext>
                </a:extLst>
              </p:cNvPr>
              <p:cNvCxnSpPr>
                <a:cxnSpLocks/>
                <a:stCxn id="126" idx="1"/>
                <a:endCxn id="127" idx="3"/>
              </p:cNvCxnSpPr>
              <p:nvPr/>
            </p:nvCxnSpPr>
            <p:spPr>
              <a:xfrm flipH="1">
                <a:off x="2834701" y="3190721"/>
                <a:ext cx="6846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xmlns="" id="{19932307-D22D-44A8-9E5A-AAFE57E2E646}"/>
                </a:ext>
              </a:extLst>
            </p:cNvPr>
            <p:cNvSpPr txBox="1"/>
            <p:nvPr/>
          </p:nvSpPr>
          <p:spPr>
            <a:xfrm>
              <a:off x="4765892" y="201475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/>
                <a:t>？</a:t>
              </a:r>
            </a:p>
          </p:txBody>
        </p:sp>
        <p:sp>
          <p:nvSpPr>
            <p:cNvPr id="110" name="正方形/長方形 109">
              <a:extLst>
                <a:ext uri="{FF2B5EF4-FFF2-40B4-BE49-F238E27FC236}">
                  <a16:creationId xmlns:a16="http://schemas.microsoft.com/office/drawing/2014/main" xmlns="" id="{BBBE0007-3626-4425-AC36-AE35C4F576B7}"/>
                </a:ext>
              </a:extLst>
            </p:cNvPr>
            <p:cNvSpPr/>
            <p:nvPr/>
          </p:nvSpPr>
          <p:spPr>
            <a:xfrm>
              <a:off x="7847607" y="1716568"/>
              <a:ext cx="3978753" cy="633964"/>
            </a:xfrm>
            <a:prstGeom prst="rect">
              <a:avLst/>
            </a:prstGeom>
            <a:noFill/>
            <a:ln>
              <a:solidFill>
                <a:srgbClr val="2F528F">
                  <a:alpha val="50196"/>
                </a:srgb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1" name="テキスト ボックス 110">
              <a:extLst>
                <a:ext uri="{FF2B5EF4-FFF2-40B4-BE49-F238E27FC236}">
                  <a16:creationId xmlns:a16="http://schemas.microsoft.com/office/drawing/2014/main" xmlns="" id="{7D1C5C6B-BEA2-4D23-BAF7-00C67F937C19}"/>
                </a:ext>
              </a:extLst>
            </p:cNvPr>
            <p:cNvSpPr txBox="1"/>
            <p:nvPr/>
          </p:nvSpPr>
          <p:spPr>
            <a:xfrm>
              <a:off x="9000489" y="1525552"/>
              <a:ext cx="15696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制御ロジック</a:t>
              </a:r>
            </a:p>
          </p:txBody>
        </p:sp>
        <p:sp>
          <p:nvSpPr>
            <p:cNvPr id="112" name="テキスト ボックス 111">
              <a:extLst>
                <a:ext uri="{FF2B5EF4-FFF2-40B4-BE49-F238E27FC236}">
                  <a16:creationId xmlns:a16="http://schemas.microsoft.com/office/drawing/2014/main" xmlns="" id="{77FAC1AB-F55C-4F47-AA5D-12FEC3EC614D}"/>
                </a:ext>
              </a:extLst>
            </p:cNvPr>
            <p:cNvSpPr txBox="1"/>
            <p:nvPr/>
          </p:nvSpPr>
          <p:spPr>
            <a:xfrm>
              <a:off x="4627392" y="1414007"/>
              <a:ext cx="15488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200" dirty="0"/>
                <a:t>Cv = </a:t>
              </a:r>
              <a:r>
                <a:rPr lang="en-US" altLang="zh-CN" sz="1200" dirty="0"/>
                <a:t>f(G)</a:t>
              </a:r>
            </a:p>
            <a:p>
              <a:r>
                <a:rPr lang="en-US" altLang="ja-JP" sz="1200" dirty="0"/>
                <a:t>Cv = f(G,P)</a:t>
              </a:r>
            </a:p>
            <a:p>
              <a:r>
                <a:rPr kumimoji="1" lang="en-US" altLang="ja-JP" sz="1200" dirty="0"/>
                <a:t>Cv = f(G,P,T,</a:t>
              </a:r>
              <a:r>
                <a:rPr kumimoji="1" lang="en-US" altLang="zh-CN" sz="1200" dirty="0"/>
                <a:t>ρ,dP</a:t>
              </a:r>
              <a:r>
                <a:rPr kumimoji="1" lang="en-US" altLang="ja-JP" sz="1200" dirty="0"/>
                <a:t>)</a:t>
              </a:r>
              <a:endParaRPr kumimoji="1" lang="ja-JP" altLang="en-US" sz="1200" dirty="0"/>
            </a:p>
          </p:txBody>
        </p:sp>
        <p:sp>
          <p:nvSpPr>
            <p:cNvPr id="113" name="テキスト ボックス 112">
              <a:extLst>
                <a:ext uri="{FF2B5EF4-FFF2-40B4-BE49-F238E27FC236}">
                  <a16:creationId xmlns:a16="http://schemas.microsoft.com/office/drawing/2014/main" xmlns="" id="{73B90F39-0A05-48D2-A700-F02004287BD1}"/>
                </a:ext>
              </a:extLst>
            </p:cNvPr>
            <p:cNvSpPr txBox="1"/>
            <p:nvPr/>
          </p:nvSpPr>
          <p:spPr>
            <a:xfrm>
              <a:off x="7201065" y="2212618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200" dirty="0"/>
                <a:t>配管</a:t>
              </a:r>
            </a:p>
          </p:txBody>
        </p:sp>
        <p:sp>
          <p:nvSpPr>
            <p:cNvPr id="114" name="テキスト ボックス 113">
              <a:extLst>
                <a:ext uri="{FF2B5EF4-FFF2-40B4-BE49-F238E27FC236}">
                  <a16:creationId xmlns:a16="http://schemas.microsoft.com/office/drawing/2014/main" xmlns="" id="{E4D0D43A-FD48-4349-B641-57B89F8E09F0}"/>
                </a:ext>
              </a:extLst>
            </p:cNvPr>
            <p:cNvSpPr txBox="1"/>
            <p:nvPr/>
          </p:nvSpPr>
          <p:spPr>
            <a:xfrm>
              <a:off x="7054817" y="1523296"/>
              <a:ext cx="8002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200" dirty="0"/>
                <a:t>全体風量</a:t>
              </a:r>
              <a:endParaRPr kumimoji="1" lang="en-US" altLang="ja-JP" sz="1200" dirty="0"/>
            </a:p>
            <a:p>
              <a:r>
                <a:rPr kumimoji="1" lang="ja-JP" altLang="en-US" sz="1200" dirty="0"/>
                <a:t>全体圧損</a:t>
              </a:r>
              <a:endParaRPr kumimoji="1" lang="en-US" altLang="ja-JP" sz="1200" dirty="0"/>
            </a:p>
            <a:p>
              <a:r>
                <a:rPr lang="ja-JP" altLang="en-US" sz="1200" dirty="0"/>
                <a:t>全体開度</a:t>
              </a:r>
              <a:endParaRPr kumimoji="1" lang="ja-JP" altLang="en-US" sz="1200" dirty="0"/>
            </a:p>
          </p:txBody>
        </p:sp>
        <p:sp>
          <p:nvSpPr>
            <p:cNvPr id="115" name="テキスト ボックス 114">
              <a:extLst>
                <a:ext uri="{FF2B5EF4-FFF2-40B4-BE49-F238E27FC236}">
                  <a16:creationId xmlns:a16="http://schemas.microsoft.com/office/drawing/2014/main" xmlns="" id="{A4E0D3E5-2046-4EF7-A1D5-F2494D73B063}"/>
                </a:ext>
              </a:extLst>
            </p:cNvPr>
            <p:cNvSpPr txBox="1"/>
            <p:nvPr/>
          </p:nvSpPr>
          <p:spPr>
            <a:xfrm>
              <a:off x="6081529" y="2600003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200" dirty="0"/>
                <a:t>次の時刻</a:t>
              </a:r>
            </a:p>
          </p:txBody>
        </p:sp>
        <p:cxnSp>
          <p:nvCxnSpPr>
            <p:cNvPr id="116" name="直線矢印コネクタ 115">
              <a:extLst>
                <a:ext uri="{FF2B5EF4-FFF2-40B4-BE49-F238E27FC236}">
                  <a16:creationId xmlns:a16="http://schemas.microsoft.com/office/drawing/2014/main" xmlns="" id="{E5A4AA7F-7B57-476A-A20B-A5A23B05A1AE}"/>
                </a:ext>
              </a:extLst>
            </p:cNvPr>
            <p:cNvCxnSpPr>
              <a:cxnSpLocks/>
              <a:stCxn id="127" idx="0"/>
              <a:endCxn id="118" idx="2"/>
            </p:cNvCxnSpPr>
            <p:nvPr/>
          </p:nvCxnSpPr>
          <p:spPr>
            <a:xfrm flipV="1">
              <a:off x="2280703" y="2367310"/>
              <a:ext cx="0" cy="638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xmlns="" id="{84D91553-5CB3-41CB-B9A8-7E82DEFFB273}"/>
              </a:ext>
            </a:extLst>
          </p:cNvPr>
          <p:cNvGrpSpPr/>
          <p:nvPr/>
        </p:nvGrpSpPr>
        <p:grpSpPr>
          <a:xfrm>
            <a:off x="446155" y="5251195"/>
            <a:ext cx="3879740" cy="941136"/>
            <a:chOff x="503276" y="5226303"/>
            <a:chExt cx="3879740" cy="941136"/>
          </a:xfrm>
        </p:grpSpPr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xmlns="" id="{EE265AA1-C1AE-4C0B-B5E9-AD23B7C08300}"/>
                </a:ext>
              </a:extLst>
            </p:cNvPr>
            <p:cNvCxnSpPr/>
            <p:nvPr/>
          </p:nvCxnSpPr>
          <p:spPr>
            <a:xfrm>
              <a:off x="719008" y="5616470"/>
              <a:ext cx="43146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xmlns="" id="{FACB7032-D692-4A15-83FF-B9EAE84B8E9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3841" y="5616470"/>
              <a:ext cx="43146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xmlns="" id="{1715628D-339F-4304-83E9-9276A818C7F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78325" y="5616470"/>
              <a:ext cx="15346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xmlns="" id="{58DAE1F2-2EF0-45F9-8C87-FA6D58B0B331}"/>
                </a:ext>
              </a:extLst>
            </p:cNvPr>
            <p:cNvCxnSpPr/>
            <p:nvPr/>
          </p:nvCxnSpPr>
          <p:spPr>
            <a:xfrm>
              <a:off x="1249572" y="5616470"/>
              <a:ext cx="43146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xmlns="" id="{D5023DBC-CCE6-45D9-94C6-2922825A05C0}"/>
                </a:ext>
              </a:extLst>
            </p:cNvPr>
            <p:cNvSpPr/>
            <p:nvPr/>
          </p:nvSpPr>
          <p:spPr>
            <a:xfrm>
              <a:off x="1681035" y="5530616"/>
              <a:ext cx="329785" cy="171707"/>
            </a:xfrm>
            <a:prstGeom prst="rec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xmlns="" id="{17648F35-33BF-4604-AE8F-7DAF26B3EE91}"/>
                </a:ext>
              </a:extLst>
            </p:cNvPr>
            <p:cNvCxnSpPr/>
            <p:nvPr/>
          </p:nvCxnSpPr>
          <p:spPr>
            <a:xfrm>
              <a:off x="2010820" y="5616469"/>
              <a:ext cx="43146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xmlns="" id="{AAE6EE6C-B3D4-4608-84D8-6F58C336BC89}"/>
                </a:ext>
              </a:extLst>
            </p:cNvPr>
            <p:cNvGrpSpPr/>
            <p:nvPr/>
          </p:nvGrpSpPr>
          <p:grpSpPr>
            <a:xfrm>
              <a:off x="503276" y="5616470"/>
              <a:ext cx="431464" cy="426994"/>
              <a:chOff x="726764" y="4527226"/>
              <a:chExt cx="757469" cy="749623"/>
            </a:xfrm>
          </p:grpSpPr>
          <p:cxnSp>
            <p:nvCxnSpPr>
              <p:cNvPr id="64" name="直線コネクタ 63">
                <a:extLst>
                  <a:ext uri="{FF2B5EF4-FFF2-40B4-BE49-F238E27FC236}">
                    <a16:creationId xmlns:a16="http://schemas.microsoft.com/office/drawing/2014/main" xmlns="" id="{752CBB31-37D2-4444-91FC-0BA2568252EF}"/>
                  </a:ext>
                </a:extLst>
              </p:cNvPr>
              <p:cNvCxnSpPr/>
              <p:nvPr/>
            </p:nvCxnSpPr>
            <p:spPr>
              <a:xfrm>
                <a:off x="726764" y="5101406"/>
                <a:ext cx="75746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コネクタ 64">
                <a:extLst>
                  <a:ext uri="{FF2B5EF4-FFF2-40B4-BE49-F238E27FC236}">
                    <a16:creationId xmlns:a16="http://schemas.microsoft.com/office/drawing/2014/main" xmlns="" id="{78171B0F-3E51-4EE7-95A8-CD2123DFB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684" y="5189128"/>
                <a:ext cx="331628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コネクタ 65">
                <a:extLst>
                  <a:ext uri="{FF2B5EF4-FFF2-40B4-BE49-F238E27FC236}">
                    <a16:creationId xmlns:a16="http://schemas.microsoft.com/office/drawing/2014/main" xmlns="" id="{48C7AA3B-4AB4-4322-8025-23D0BCBD23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5498" y="4527226"/>
                <a:ext cx="0" cy="57418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コネクタ 66">
                <a:extLst>
                  <a:ext uri="{FF2B5EF4-FFF2-40B4-BE49-F238E27FC236}">
                    <a16:creationId xmlns:a16="http://schemas.microsoft.com/office/drawing/2014/main" xmlns="" id="{82730728-6B52-42B5-BA9B-F424F766A8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2591" y="5276849"/>
                <a:ext cx="165814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xmlns="" id="{CB76CA5E-52B6-4BC1-989B-BEEF13F951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2282" y="5312156"/>
              <a:ext cx="0" cy="60862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xmlns="" id="{E97E1872-6AFA-48C9-B831-CF015B851BD3}"/>
                </a:ext>
              </a:extLst>
            </p:cNvPr>
            <p:cNvCxnSpPr/>
            <p:nvPr/>
          </p:nvCxnSpPr>
          <p:spPr>
            <a:xfrm>
              <a:off x="2442280" y="5920780"/>
              <a:ext cx="43146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xmlns="" id="{CAF630FD-B3BB-423D-BA69-73C0D99D69C5}"/>
                </a:ext>
              </a:extLst>
            </p:cNvPr>
            <p:cNvCxnSpPr/>
            <p:nvPr/>
          </p:nvCxnSpPr>
          <p:spPr>
            <a:xfrm>
              <a:off x="2442279" y="5312158"/>
              <a:ext cx="43146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xmlns="" id="{465E9068-2E01-49EC-B1C5-3FAA9E39DF4B}"/>
                </a:ext>
              </a:extLst>
            </p:cNvPr>
            <p:cNvSpPr/>
            <p:nvPr/>
          </p:nvSpPr>
          <p:spPr>
            <a:xfrm>
              <a:off x="2873743" y="5226303"/>
              <a:ext cx="329785" cy="171707"/>
            </a:xfrm>
            <a:prstGeom prst="rec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xmlns="" id="{96DA502D-763A-4199-881E-423EFD016120}"/>
                </a:ext>
              </a:extLst>
            </p:cNvPr>
            <p:cNvSpPr/>
            <p:nvPr/>
          </p:nvSpPr>
          <p:spPr>
            <a:xfrm>
              <a:off x="2873742" y="5834926"/>
              <a:ext cx="329785" cy="171707"/>
            </a:xfrm>
            <a:prstGeom prst="rec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xmlns="" id="{53031B07-D940-4C08-B5A9-97CD56B456BB}"/>
                </a:ext>
              </a:extLst>
            </p:cNvPr>
            <p:cNvCxnSpPr/>
            <p:nvPr/>
          </p:nvCxnSpPr>
          <p:spPr>
            <a:xfrm>
              <a:off x="3203527" y="5920779"/>
              <a:ext cx="43146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xmlns="" id="{D53F678A-4F12-452B-913B-7281BB927E0D}"/>
                </a:ext>
              </a:extLst>
            </p:cNvPr>
            <p:cNvCxnSpPr/>
            <p:nvPr/>
          </p:nvCxnSpPr>
          <p:spPr>
            <a:xfrm>
              <a:off x="3203527" y="5312156"/>
              <a:ext cx="43146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xmlns="" id="{43683F35-DB5C-406E-9112-AADE1C003FFC}"/>
                </a:ext>
              </a:extLst>
            </p:cNvPr>
            <p:cNvGrpSpPr/>
            <p:nvPr/>
          </p:nvGrpSpPr>
          <p:grpSpPr>
            <a:xfrm>
              <a:off x="3635712" y="5837235"/>
              <a:ext cx="329786" cy="169397"/>
              <a:chOff x="3440906" y="4012406"/>
              <a:chExt cx="288132" cy="148001"/>
            </a:xfrm>
          </p:grpSpPr>
          <p:cxnSp>
            <p:nvCxnSpPr>
              <p:cNvPr id="60" name="直線コネクタ 59">
                <a:extLst>
                  <a:ext uri="{FF2B5EF4-FFF2-40B4-BE49-F238E27FC236}">
                    <a16:creationId xmlns:a16="http://schemas.microsoft.com/office/drawing/2014/main" xmlns="" id="{6456E520-BB76-43CB-9A2D-6BA338C109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0906" y="4012406"/>
                <a:ext cx="288132" cy="14763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コネクタ 60">
                <a:extLst>
                  <a:ext uri="{FF2B5EF4-FFF2-40B4-BE49-F238E27FC236}">
                    <a16:creationId xmlns:a16="http://schemas.microsoft.com/office/drawing/2014/main" xmlns="" id="{72B29590-A80B-4077-8748-02935FEA31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0906" y="4012407"/>
                <a:ext cx="288132" cy="14763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コネクタ 61">
                <a:extLst>
                  <a:ext uri="{FF2B5EF4-FFF2-40B4-BE49-F238E27FC236}">
                    <a16:creationId xmlns:a16="http://schemas.microsoft.com/office/drawing/2014/main" xmlns="" id="{C20014F9-2BD6-4E4B-B0EA-6F86841A31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2022" y="4012771"/>
                <a:ext cx="1" cy="1476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>
                <a:extLst>
                  <a:ext uri="{FF2B5EF4-FFF2-40B4-BE49-F238E27FC236}">
                    <a16:creationId xmlns:a16="http://schemas.microsoft.com/office/drawing/2014/main" xmlns="" id="{9D1AA750-F96C-4DA4-9735-72BAD6248B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28405" y="4012771"/>
                <a:ext cx="1" cy="1476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グループ化 67">
              <a:extLst>
                <a:ext uri="{FF2B5EF4-FFF2-40B4-BE49-F238E27FC236}">
                  <a16:creationId xmlns:a16="http://schemas.microsoft.com/office/drawing/2014/main" xmlns="" id="{D2F2086E-5D7E-4468-93E1-624B21E52B5F}"/>
                </a:ext>
              </a:extLst>
            </p:cNvPr>
            <p:cNvGrpSpPr/>
            <p:nvPr/>
          </p:nvGrpSpPr>
          <p:grpSpPr>
            <a:xfrm>
              <a:off x="3635712" y="5226303"/>
              <a:ext cx="329786" cy="169397"/>
              <a:chOff x="3440906" y="4012406"/>
              <a:chExt cx="288132" cy="148001"/>
            </a:xfrm>
          </p:grpSpPr>
          <p:cxnSp>
            <p:nvCxnSpPr>
              <p:cNvPr id="69" name="直線コネクタ 68">
                <a:extLst>
                  <a:ext uri="{FF2B5EF4-FFF2-40B4-BE49-F238E27FC236}">
                    <a16:creationId xmlns:a16="http://schemas.microsoft.com/office/drawing/2014/main" xmlns="" id="{8936CEFE-0521-491D-950C-FE29AC5EC3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0906" y="4012406"/>
                <a:ext cx="288132" cy="14763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コネクタ 69">
                <a:extLst>
                  <a:ext uri="{FF2B5EF4-FFF2-40B4-BE49-F238E27FC236}">
                    <a16:creationId xmlns:a16="http://schemas.microsoft.com/office/drawing/2014/main" xmlns="" id="{DE01D8C6-E89A-4EB0-A632-B4E403E293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0906" y="4012407"/>
                <a:ext cx="288132" cy="14763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コネクタ 70">
                <a:extLst>
                  <a:ext uri="{FF2B5EF4-FFF2-40B4-BE49-F238E27FC236}">
                    <a16:creationId xmlns:a16="http://schemas.microsoft.com/office/drawing/2014/main" xmlns="" id="{FC622AC7-A3A5-4C7B-9092-EFAC5FC4A7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2022" y="4012771"/>
                <a:ext cx="1" cy="1476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71">
                <a:extLst>
                  <a:ext uri="{FF2B5EF4-FFF2-40B4-BE49-F238E27FC236}">
                    <a16:creationId xmlns:a16="http://schemas.microsoft.com/office/drawing/2014/main" xmlns="" id="{3A03B548-FDDF-4095-BF33-2BF7A472B7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28405" y="4012771"/>
                <a:ext cx="1" cy="1476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グループ化 139">
              <a:extLst>
                <a:ext uri="{FF2B5EF4-FFF2-40B4-BE49-F238E27FC236}">
                  <a16:creationId xmlns:a16="http://schemas.microsoft.com/office/drawing/2014/main" xmlns="" id="{48C319DE-FDDA-4E28-8906-687FC209EC62}"/>
                </a:ext>
              </a:extLst>
            </p:cNvPr>
            <p:cNvGrpSpPr/>
            <p:nvPr/>
          </p:nvGrpSpPr>
          <p:grpSpPr>
            <a:xfrm>
              <a:off x="4132470" y="5310794"/>
              <a:ext cx="250546" cy="247950"/>
              <a:chOff x="726764" y="4527226"/>
              <a:chExt cx="757469" cy="749623"/>
            </a:xfrm>
          </p:grpSpPr>
          <p:cxnSp>
            <p:nvCxnSpPr>
              <p:cNvPr id="141" name="直線コネクタ 140">
                <a:extLst>
                  <a:ext uri="{FF2B5EF4-FFF2-40B4-BE49-F238E27FC236}">
                    <a16:creationId xmlns:a16="http://schemas.microsoft.com/office/drawing/2014/main" xmlns="" id="{244989AB-B555-41CD-A208-A98851D72C31}"/>
                  </a:ext>
                </a:extLst>
              </p:cNvPr>
              <p:cNvCxnSpPr/>
              <p:nvPr/>
            </p:nvCxnSpPr>
            <p:spPr>
              <a:xfrm>
                <a:off x="726764" y="5101406"/>
                <a:ext cx="75746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コネクタ 141">
                <a:extLst>
                  <a:ext uri="{FF2B5EF4-FFF2-40B4-BE49-F238E27FC236}">
                    <a16:creationId xmlns:a16="http://schemas.microsoft.com/office/drawing/2014/main" xmlns="" id="{F2DDA77C-A02D-4EC0-B432-0E4468244A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684" y="5189128"/>
                <a:ext cx="331628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>
                <a:extLst>
                  <a:ext uri="{FF2B5EF4-FFF2-40B4-BE49-F238E27FC236}">
                    <a16:creationId xmlns:a16="http://schemas.microsoft.com/office/drawing/2014/main" xmlns="" id="{894A1451-0BFF-4B20-A462-76C491C8EE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5498" y="4527226"/>
                <a:ext cx="0" cy="57418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線コネクタ 143">
                <a:extLst>
                  <a:ext uri="{FF2B5EF4-FFF2-40B4-BE49-F238E27FC236}">
                    <a16:creationId xmlns:a16="http://schemas.microsoft.com/office/drawing/2014/main" xmlns="" id="{C64E90C0-C6E2-4FD1-B1CA-65BE1FB880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2591" y="5276849"/>
                <a:ext cx="165814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0" name="直線コネクタ 149">
              <a:extLst>
                <a:ext uri="{FF2B5EF4-FFF2-40B4-BE49-F238E27FC236}">
                  <a16:creationId xmlns:a16="http://schemas.microsoft.com/office/drawing/2014/main" xmlns="" id="{88FB01A7-7789-4991-896A-D99E6F2F5785}"/>
                </a:ext>
              </a:extLst>
            </p:cNvPr>
            <p:cNvCxnSpPr>
              <a:cxnSpLocks/>
            </p:cNvCxnSpPr>
            <p:nvPr/>
          </p:nvCxnSpPr>
          <p:spPr>
            <a:xfrm>
              <a:off x="3964773" y="5312762"/>
              <a:ext cx="29297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2" name="グループ化 151">
              <a:extLst>
                <a:ext uri="{FF2B5EF4-FFF2-40B4-BE49-F238E27FC236}">
                  <a16:creationId xmlns:a16="http://schemas.microsoft.com/office/drawing/2014/main" xmlns="" id="{34450AD8-DBEA-482C-8DF8-1133F5D5CF3A}"/>
                </a:ext>
              </a:extLst>
            </p:cNvPr>
            <p:cNvGrpSpPr/>
            <p:nvPr/>
          </p:nvGrpSpPr>
          <p:grpSpPr>
            <a:xfrm>
              <a:off x="4132470" y="5919489"/>
              <a:ext cx="250546" cy="247950"/>
              <a:chOff x="726764" y="4527226"/>
              <a:chExt cx="757469" cy="749623"/>
            </a:xfrm>
          </p:grpSpPr>
          <p:cxnSp>
            <p:nvCxnSpPr>
              <p:cNvPr id="153" name="直線コネクタ 152">
                <a:extLst>
                  <a:ext uri="{FF2B5EF4-FFF2-40B4-BE49-F238E27FC236}">
                    <a16:creationId xmlns:a16="http://schemas.microsoft.com/office/drawing/2014/main" xmlns="" id="{D89C9EBA-E526-4C53-AC8D-4AB377C78371}"/>
                  </a:ext>
                </a:extLst>
              </p:cNvPr>
              <p:cNvCxnSpPr/>
              <p:nvPr/>
            </p:nvCxnSpPr>
            <p:spPr>
              <a:xfrm>
                <a:off x="726764" y="5101406"/>
                <a:ext cx="75746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線コネクタ 153">
                <a:extLst>
                  <a:ext uri="{FF2B5EF4-FFF2-40B4-BE49-F238E27FC236}">
                    <a16:creationId xmlns:a16="http://schemas.microsoft.com/office/drawing/2014/main" xmlns="" id="{5E58381A-4965-45D9-9E43-5BBD9BAD7A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684" y="5189128"/>
                <a:ext cx="331628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コネクタ 154">
                <a:extLst>
                  <a:ext uri="{FF2B5EF4-FFF2-40B4-BE49-F238E27FC236}">
                    <a16:creationId xmlns:a16="http://schemas.microsoft.com/office/drawing/2014/main" xmlns="" id="{B100D62F-075D-42DB-8D73-401F09861B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5498" y="4527226"/>
                <a:ext cx="0" cy="57418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線コネクタ 155">
                <a:extLst>
                  <a:ext uri="{FF2B5EF4-FFF2-40B4-BE49-F238E27FC236}">
                    <a16:creationId xmlns:a16="http://schemas.microsoft.com/office/drawing/2014/main" xmlns="" id="{53A1686B-8E1E-4726-A385-5D2BCFE7F1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2591" y="5276849"/>
                <a:ext cx="165814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7" name="直線コネクタ 156">
              <a:extLst>
                <a:ext uri="{FF2B5EF4-FFF2-40B4-BE49-F238E27FC236}">
                  <a16:creationId xmlns:a16="http://schemas.microsoft.com/office/drawing/2014/main" xmlns="" id="{C4DFFE3E-20E9-4671-8162-96F7917DEA6A}"/>
                </a:ext>
              </a:extLst>
            </p:cNvPr>
            <p:cNvCxnSpPr>
              <a:cxnSpLocks/>
            </p:cNvCxnSpPr>
            <p:nvPr/>
          </p:nvCxnSpPr>
          <p:spPr>
            <a:xfrm>
              <a:off x="3964773" y="5921457"/>
              <a:ext cx="29297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正方形/長方形 158">
            <a:extLst>
              <a:ext uri="{FF2B5EF4-FFF2-40B4-BE49-F238E27FC236}">
                <a16:creationId xmlns:a16="http://schemas.microsoft.com/office/drawing/2014/main" xmlns="" id="{4482303B-70FA-4D8D-80D8-F66931E17DD8}"/>
              </a:ext>
            </a:extLst>
          </p:cNvPr>
          <p:cNvSpPr/>
          <p:nvPr/>
        </p:nvSpPr>
        <p:spPr>
          <a:xfrm>
            <a:off x="5391150" y="1554632"/>
            <a:ext cx="1663667" cy="352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xmlns="" id="{DA39E985-0678-4A8A-A128-1E6ACA823804}"/>
              </a:ext>
            </a:extLst>
          </p:cNvPr>
          <p:cNvSpPr txBox="1"/>
          <p:nvPr/>
        </p:nvSpPr>
        <p:spPr>
          <a:xfrm>
            <a:off x="4667957" y="1917809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rgbClr val="FF0000"/>
                </a:solidFill>
              </a:rPr>
              <a:t>開度調整の目標が計算でき</a:t>
            </a:r>
            <a:r>
              <a:rPr lang="ja-JP" altLang="en-US" sz="1400" dirty="0">
                <a:solidFill>
                  <a:srgbClr val="FF0000"/>
                </a:solidFill>
              </a:rPr>
              <a:t>る</a:t>
            </a:r>
            <a:endParaRPr lang="en-US" altLang="ja-JP" sz="1400" dirty="0">
              <a:solidFill>
                <a:srgbClr val="FF0000"/>
              </a:solidFill>
            </a:endParaRPr>
          </a:p>
        </p:txBody>
      </p:sp>
      <p:sp>
        <p:nvSpPr>
          <p:cNvPr id="161" name="正方形/長方形 160">
            <a:extLst>
              <a:ext uri="{FF2B5EF4-FFF2-40B4-BE49-F238E27FC236}">
                <a16:creationId xmlns:a16="http://schemas.microsoft.com/office/drawing/2014/main" xmlns="" id="{9382B181-DD15-4BB2-AE2C-97CA66A91324}"/>
              </a:ext>
            </a:extLst>
          </p:cNvPr>
          <p:cNvSpPr/>
          <p:nvPr/>
        </p:nvSpPr>
        <p:spPr>
          <a:xfrm>
            <a:off x="4542865" y="2453598"/>
            <a:ext cx="9492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/>
              <a:t>G = f</a:t>
            </a:r>
            <a:r>
              <a:rPr lang="en-US" altLang="ja-JP" sz="1200" baseline="30000" dirty="0"/>
              <a:t>-1</a:t>
            </a:r>
            <a:r>
              <a:rPr lang="en-US" altLang="ja-JP" sz="1200" dirty="0"/>
              <a:t>(Cv)</a:t>
            </a:r>
            <a:endParaRPr lang="en-US" altLang="zh-CN" sz="1200" dirty="0"/>
          </a:p>
        </p:txBody>
      </p:sp>
      <p:sp>
        <p:nvSpPr>
          <p:cNvPr id="162" name="テキスト ボックス 161">
            <a:extLst>
              <a:ext uri="{FF2B5EF4-FFF2-40B4-BE49-F238E27FC236}">
                <a16:creationId xmlns:a16="http://schemas.microsoft.com/office/drawing/2014/main" xmlns="" id="{6D04F737-569D-4319-9147-A55BA949C9DB}"/>
              </a:ext>
            </a:extLst>
          </p:cNvPr>
          <p:cNvSpPr txBox="1"/>
          <p:nvPr/>
        </p:nvSpPr>
        <p:spPr>
          <a:xfrm>
            <a:off x="4089926" y="2871090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rgbClr val="FF0000"/>
                </a:solidFill>
              </a:rPr>
              <a:t>調整した開度に</a:t>
            </a:r>
            <a:r>
              <a:rPr lang="ja-JP" altLang="en-US" sz="1400" dirty="0">
                <a:solidFill>
                  <a:srgbClr val="FF0000"/>
                </a:solidFill>
              </a:rPr>
              <a:t>対応する</a:t>
            </a:r>
            <a:r>
              <a:rPr kumimoji="1" lang="ja-JP" altLang="en-US" sz="1400" dirty="0">
                <a:solidFill>
                  <a:srgbClr val="FF0000"/>
                </a:solidFill>
              </a:rPr>
              <a:t>流量も計算できる</a:t>
            </a:r>
            <a:endParaRPr lang="en-US" altLang="ja-JP" sz="1400" dirty="0">
              <a:solidFill>
                <a:srgbClr val="FF0000"/>
              </a:solidFill>
            </a:endParaRP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xmlns="" id="{395C145B-E302-4591-93E1-259B7B30A523}"/>
              </a:ext>
            </a:extLst>
          </p:cNvPr>
          <p:cNvSpPr/>
          <p:nvPr/>
        </p:nvSpPr>
        <p:spPr>
          <a:xfrm>
            <a:off x="5390508" y="2527988"/>
            <a:ext cx="1235216" cy="352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xmlns="" id="{0A3DEE12-89F5-49CA-9B61-BA2F961D7FED}"/>
              </a:ext>
            </a:extLst>
          </p:cNvPr>
          <p:cNvSpPr/>
          <p:nvPr/>
        </p:nvSpPr>
        <p:spPr>
          <a:xfrm>
            <a:off x="4955075" y="3456271"/>
            <a:ext cx="22878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G/3100 = Cv/100</a:t>
            </a:r>
          </a:p>
          <a:p>
            <a:r>
              <a:rPr lang="en-US" altLang="zh-CN" dirty="0"/>
              <a:t>d</a:t>
            </a:r>
            <a:r>
              <a:rPr lang="en-US" altLang="ja-JP" dirty="0"/>
              <a:t>Pv = (3100-G)/20</a:t>
            </a:r>
            <a:endParaRPr lang="ja-JP" altLang="en-US" dirty="0"/>
          </a:p>
        </p:txBody>
      </p:sp>
      <p:sp>
        <p:nvSpPr>
          <p:cNvPr id="165" name="正方形/長方形 164">
            <a:extLst>
              <a:ext uri="{FF2B5EF4-FFF2-40B4-BE49-F238E27FC236}">
                <a16:creationId xmlns:a16="http://schemas.microsoft.com/office/drawing/2014/main" xmlns="" id="{D5F16D1B-FB33-4B4D-8887-0284ED303582}"/>
              </a:ext>
            </a:extLst>
          </p:cNvPr>
          <p:cNvSpPr/>
          <p:nvPr/>
        </p:nvSpPr>
        <p:spPr>
          <a:xfrm>
            <a:off x="7356969" y="3462192"/>
            <a:ext cx="29450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</a:t>
            </a:r>
            <a:r>
              <a:rPr lang="en-US" altLang="ja-JP" dirty="0"/>
              <a:t>Pv = 31 (100-</a:t>
            </a:r>
            <a:r>
              <a:rPr lang="en-US" altLang="zh-CN" dirty="0"/>
              <a:t>Cv</a:t>
            </a:r>
            <a:r>
              <a:rPr lang="en-US" altLang="ja-JP" dirty="0"/>
              <a:t>)/20</a:t>
            </a:r>
          </a:p>
          <a:p>
            <a:r>
              <a:rPr lang="en-US" altLang="ja-JP" dirty="0"/>
              <a:t>Cv = 100 – (dPv * 20 / 31)</a:t>
            </a:r>
            <a:endParaRPr lang="ja-JP" altLang="en-US" dirty="0"/>
          </a:p>
        </p:txBody>
      </p:sp>
      <p:sp>
        <p:nvSpPr>
          <p:cNvPr id="166" name="矢印: 下 165">
            <a:extLst>
              <a:ext uri="{FF2B5EF4-FFF2-40B4-BE49-F238E27FC236}">
                <a16:creationId xmlns:a16="http://schemas.microsoft.com/office/drawing/2014/main" xmlns="" id="{7AE0EA37-379B-40E7-B330-C88EF61FFAA4}"/>
              </a:ext>
            </a:extLst>
          </p:cNvPr>
          <p:cNvSpPr/>
          <p:nvPr/>
        </p:nvSpPr>
        <p:spPr>
          <a:xfrm>
            <a:off x="7098314" y="4173575"/>
            <a:ext cx="402741" cy="3333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xmlns="" id="{838B8ECC-6ED9-4E40-BD08-BB0CFCF0C704}"/>
              </a:ext>
            </a:extLst>
          </p:cNvPr>
          <p:cNvSpPr/>
          <p:nvPr/>
        </p:nvSpPr>
        <p:spPr>
          <a:xfrm>
            <a:off x="4965257" y="4654521"/>
            <a:ext cx="2776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G/3100 = Cv/100*</a:t>
            </a:r>
            <a:r>
              <a:rPr lang="zh-CN" altLang="en-US" dirty="0"/>
              <a:t>√</a:t>
            </a:r>
            <a:r>
              <a:rPr lang="en-US" altLang="zh-CN" dirty="0"/>
              <a:t>P/6</a:t>
            </a:r>
          </a:p>
        </p:txBody>
      </p:sp>
      <p:sp>
        <p:nvSpPr>
          <p:cNvPr id="169" name="正方形/長方形 168">
            <a:extLst>
              <a:ext uri="{FF2B5EF4-FFF2-40B4-BE49-F238E27FC236}">
                <a16:creationId xmlns:a16="http://schemas.microsoft.com/office/drawing/2014/main" xmlns="" id="{B4BC3C60-07BE-4C21-A9F9-A174994A6EB5}"/>
              </a:ext>
            </a:extLst>
          </p:cNvPr>
          <p:cNvSpPr/>
          <p:nvPr/>
        </p:nvSpPr>
        <p:spPr>
          <a:xfrm>
            <a:off x="7877848" y="4654521"/>
            <a:ext cx="319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</a:t>
            </a:r>
            <a:r>
              <a:rPr lang="en-US" altLang="ja-JP" dirty="0"/>
              <a:t>Pv = 31 (100-</a:t>
            </a:r>
            <a:r>
              <a:rPr lang="en-US" altLang="zh-CN" dirty="0"/>
              <a:t>Cv</a:t>
            </a:r>
            <a:r>
              <a:rPr lang="zh-CN" altLang="en-US" dirty="0"/>
              <a:t> √</a:t>
            </a:r>
            <a:r>
              <a:rPr lang="en-US" altLang="zh-CN" dirty="0"/>
              <a:t>P/6</a:t>
            </a:r>
            <a:r>
              <a:rPr lang="en-US" altLang="ja-JP" dirty="0"/>
              <a:t>)/20</a:t>
            </a:r>
          </a:p>
        </p:txBody>
      </p:sp>
      <p:sp>
        <p:nvSpPr>
          <p:cNvPr id="170" name="正方形/長方形 169">
            <a:extLst>
              <a:ext uri="{FF2B5EF4-FFF2-40B4-BE49-F238E27FC236}">
                <a16:creationId xmlns:a16="http://schemas.microsoft.com/office/drawing/2014/main" xmlns="" id="{10C0BCDB-C043-4966-9345-2D20C64E4382}"/>
              </a:ext>
            </a:extLst>
          </p:cNvPr>
          <p:cNvSpPr/>
          <p:nvPr/>
        </p:nvSpPr>
        <p:spPr>
          <a:xfrm>
            <a:off x="2396254" y="5420175"/>
            <a:ext cx="10839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100Pa</a:t>
            </a:r>
          </a:p>
          <a:p>
            <a:r>
              <a:rPr lang="en-US" altLang="ja-JP" sz="1200" dirty="0"/>
              <a:t>7000 [</a:t>
            </a:r>
            <a:r>
              <a:rPr lang="en-US" altLang="zh-CN" sz="1200" dirty="0"/>
              <a:t>m</a:t>
            </a:r>
            <a:r>
              <a:rPr lang="en-US" altLang="zh-CN" sz="1200" baseline="30000" dirty="0"/>
              <a:t>3</a:t>
            </a:r>
            <a:r>
              <a:rPr lang="en-US" altLang="zh-CN" sz="1200" dirty="0"/>
              <a:t>/h</a:t>
            </a:r>
            <a:r>
              <a:rPr lang="en-US" altLang="ja-JP" sz="1200" dirty="0"/>
              <a:t>] </a:t>
            </a:r>
            <a:endParaRPr lang="ja-JP" altLang="en-US" sz="1200" dirty="0"/>
          </a:p>
        </p:txBody>
      </p:sp>
      <p:sp>
        <p:nvSpPr>
          <p:cNvPr id="173" name="楕円 172">
            <a:extLst>
              <a:ext uri="{FF2B5EF4-FFF2-40B4-BE49-F238E27FC236}">
                <a16:creationId xmlns:a16="http://schemas.microsoft.com/office/drawing/2014/main" xmlns="" id="{A7339345-B010-47A9-92ED-2A51276B2F0E}"/>
              </a:ext>
            </a:extLst>
          </p:cNvPr>
          <p:cNvSpPr/>
          <p:nvPr/>
        </p:nvSpPr>
        <p:spPr>
          <a:xfrm>
            <a:off x="2316453" y="5590306"/>
            <a:ext cx="109537" cy="1095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xmlns="" id="{25108071-745B-4D99-A8C1-12CA00043550}"/>
              </a:ext>
            </a:extLst>
          </p:cNvPr>
          <p:cNvSpPr/>
          <p:nvPr/>
        </p:nvSpPr>
        <p:spPr>
          <a:xfrm>
            <a:off x="2469669" y="5008880"/>
            <a:ext cx="10118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/>
              <a:t>S5 = 2 </a:t>
            </a:r>
            <a:r>
              <a:rPr lang="zh-CN" altLang="en-US" sz="1050" dirty="0"/>
              <a:t>* </a:t>
            </a:r>
            <a:r>
              <a:rPr lang="en-US" altLang="zh-CN" sz="1050" dirty="0"/>
              <a:t>10</a:t>
            </a:r>
            <a:r>
              <a:rPr lang="en-US" altLang="zh-CN" sz="1050" baseline="30000" dirty="0"/>
              <a:t>-6</a:t>
            </a:r>
            <a:endParaRPr lang="ja-JP" altLang="en-US" sz="1050" dirty="0"/>
          </a:p>
        </p:txBody>
      </p: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xmlns="" id="{9F4968BE-CFBA-4FDE-860F-A77F9E2A1E56}"/>
              </a:ext>
            </a:extLst>
          </p:cNvPr>
          <p:cNvSpPr/>
          <p:nvPr/>
        </p:nvSpPr>
        <p:spPr>
          <a:xfrm>
            <a:off x="2466295" y="6039340"/>
            <a:ext cx="10118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/>
              <a:t>S3 = 1 </a:t>
            </a:r>
            <a:r>
              <a:rPr lang="zh-CN" altLang="en-US" sz="1050" dirty="0"/>
              <a:t>* </a:t>
            </a:r>
            <a:r>
              <a:rPr lang="en-US" altLang="zh-CN" sz="1050" dirty="0"/>
              <a:t>10</a:t>
            </a:r>
            <a:r>
              <a:rPr lang="en-US" altLang="zh-CN" sz="1050" baseline="30000" dirty="0"/>
              <a:t>-6</a:t>
            </a:r>
            <a:endParaRPr lang="ja-JP" altLang="en-US" sz="1050" dirty="0"/>
          </a:p>
        </p:txBody>
      </p:sp>
      <p:sp>
        <p:nvSpPr>
          <p:cNvPr id="176" name="正方形/長方形 175">
            <a:extLst>
              <a:ext uri="{FF2B5EF4-FFF2-40B4-BE49-F238E27FC236}">
                <a16:creationId xmlns:a16="http://schemas.microsoft.com/office/drawing/2014/main" xmlns="" id="{CCB6F246-0A62-4B51-8941-0039380D5125}"/>
              </a:ext>
            </a:extLst>
          </p:cNvPr>
          <p:cNvSpPr/>
          <p:nvPr/>
        </p:nvSpPr>
        <p:spPr>
          <a:xfrm>
            <a:off x="3382733" y="5023853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/>
              <a:t>4500 [</a:t>
            </a:r>
            <a:r>
              <a:rPr lang="en-US" altLang="zh-CN" sz="1100" dirty="0"/>
              <a:t>m</a:t>
            </a:r>
            <a:r>
              <a:rPr lang="en-US" altLang="zh-CN" sz="1100" baseline="30000" dirty="0"/>
              <a:t>3</a:t>
            </a:r>
            <a:r>
              <a:rPr lang="en-US" altLang="zh-CN" sz="1100" dirty="0"/>
              <a:t>/h</a:t>
            </a:r>
            <a:r>
              <a:rPr lang="en-US" altLang="ja-JP" sz="1100" dirty="0"/>
              <a:t>] </a:t>
            </a:r>
            <a:endParaRPr lang="ja-JP" altLang="en-US" sz="1100" dirty="0"/>
          </a:p>
        </p:txBody>
      </p: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xmlns="" id="{2E08C683-D080-4B1B-9BC5-C82F50C33BB8}"/>
              </a:ext>
            </a:extLst>
          </p:cNvPr>
          <p:cNvSpPr/>
          <p:nvPr/>
        </p:nvSpPr>
        <p:spPr>
          <a:xfrm>
            <a:off x="3382733" y="5643896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/>
              <a:t>2500 [</a:t>
            </a:r>
            <a:r>
              <a:rPr lang="en-US" altLang="zh-CN" sz="1100" dirty="0"/>
              <a:t>m</a:t>
            </a:r>
            <a:r>
              <a:rPr lang="en-US" altLang="zh-CN" sz="1100" baseline="30000" dirty="0"/>
              <a:t>3</a:t>
            </a:r>
            <a:r>
              <a:rPr lang="en-US" altLang="zh-CN" sz="1100" dirty="0"/>
              <a:t>/h</a:t>
            </a:r>
            <a:r>
              <a:rPr lang="en-US" altLang="ja-JP" sz="1100" dirty="0"/>
              <a:t>] </a:t>
            </a:r>
            <a:endParaRPr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91196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xmlns="" id="{98EAA72E-1661-4F76-B40F-1E16C8D1345D}"/>
              </a:ext>
            </a:extLst>
          </p:cNvPr>
          <p:cNvGrpSpPr/>
          <p:nvPr/>
        </p:nvGrpSpPr>
        <p:grpSpPr>
          <a:xfrm>
            <a:off x="589030" y="1269745"/>
            <a:ext cx="3879740" cy="941136"/>
            <a:chOff x="503276" y="5226303"/>
            <a:chExt cx="3879740" cy="941136"/>
          </a:xfrm>
        </p:grpSpPr>
        <p:cxnSp>
          <p:nvCxnSpPr>
            <p:cNvPr id="3" name="直線コネクタ 2">
              <a:extLst>
                <a:ext uri="{FF2B5EF4-FFF2-40B4-BE49-F238E27FC236}">
                  <a16:creationId xmlns:a16="http://schemas.microsoft.com/office/drawing/2014/main" xmlns="" id="{E9EC4B15-B0BB-41FF-A1FD-6FDB2CCBA90A}"/>
                </a:ext>
              </a:extLst>
            </p:cNvPr>
            <p:cNvCxnSpPr/>
            <p:nvPr/>
          </p:nvCxnSpPr>
          <p:spPr>
            <a:xfrm>
              <a:off x="719008" y="5616470"/>
              <a:ext cx="43146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線コネクタ 3">
              <a:extLst>
                <a:ext uri="{FF2B5EF4-FFF2-40B4-BE49-F238E27FC236}">
                  <a16:creationId xmlns:a16="http://schemas.microsoft.com/office/drawing/2014/main" xmlns="" id="{AE1472A5-3391-4EDE-8983-9BF277F726D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33841" y="5616470"/>
              <a:ext cx="43146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xmlns="" id="{ED835B16-F73F-413D-86AD-79DFB12853D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078325" y="5616470"/>
              <a:ext cx="15346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xmlns="" id="{D8DFEE4C-2B05-41DA-A738-8C9A84B7F5A4}"/>
                </a:ext>
              </a:extLst>
            </p:cNvPr>
            <p:cNvCxnSpPr/>
            <p:nvPr/>
          </p:nvCxnSpPr>
          <p:spPr>
            <a:xfrm>
              <a:off x="1249572" y="5616470"/>
              <a:ext cx="43146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xmlns="" id="{0D0E449C-114C-40AC-8722-77606222AD4F}"/>
                </a:ext>
              </a:extLst>
            </p:cNvPr>
            <p:cNvSpPr/>
            <p:nvPr/>
          </p:nvSpPr>
          <p:spPr>
            <a:xfrm>
              <a:off x="1681035" y="5530616"/>
              <a:ext cx="329785" cy="171707"/>
            </a:xfrm>
            <a:prstGeom prst="rec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xmlns="" id="{C0CB411F-3A52-4B36-885D-28DE601CB2D0}"/>
                </a:ext>
              </a:extLst>
            </p:cNvPr>
            <p:cNvCxnSpPr/>
            <p:nvPr/>
          </p:nvCxnSpPr>
          <p:spPr>
            <a:xfrm>
              <a:off x="2010820" y="5616469"/>
              <a:ext cx="43146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xmlns="" id="{D4C665D9-C602-4011-BB84-9758D05D895B}"/>
                </a:ext>
              </a:extLst>
            </p:cNvPr>
            <p:cNvGrpSpPr/>
            <p:nvPr/>
          </p:nvGrpSpPr>
          <p:grpSpPr>
            <a:xfrm>
              <a:off x="503276" y="5616470"/>
              <a:ext cx="431464" cy="426994"/>
              <a:chOff x="726764" y="4527226"/>
              <a:chExt cx="757469" cy="749623"/>
            </a:xfrm>
          </p:grpSpPr>
          <p:cxnSp>
            <p:nvCxnSpPr>
              <p:cNvPr id="39" name="直線コネクタ 38">
                <a:extLst>
                  <a:ext uri="{FF2B5EF4-FFF2-40B4-BE49-F238E27FC236}">
                    <a16:creationId xmlns:a16="http://schemas.microsoft.com/office/drawing/2014/main" xmlns="" id="{20945A8C-C71E-4344-A37C-7911F8A0A604}"/>
                  </a:ext>
                </a:extLst>
              </p:cNvPr>
              <p:cNvCxnSpPr/>
              <p:nvPr/>
            </p:nvCxnSpPr>
            <p:spPr>
              <a:xfrm>
                <a:off x="726764" y="5101406"/>
                <a:ext cx="75746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コネクタ 39">
                <a:extLst>
                  <a:ext uri="{FF2B5EF4-FFF2-40B4-BE49-F238E27FC236}">
                    <a16:creationId xmlns:a16="http://schemas.microsoft.com/office/drawing/2014/main" xmlns="" id="{984B3963-1B60-4AE9-B932-D184DA4B8B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684" y="5189128"/>
                <a:ext cx="331628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コネクタ 40">
                <a:extLst>
                  <a:ext uri="{FF2B5EF4-FFF2-40B4-BE49-F238E27FC236}">
                    <a16:creationId xmlns:a16="http://schemas.microsoft.com/office/drawing/2014/main" xmlns="" id="{B0FFC87B-0A26-4428-8838-4AF075FD9E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5498" y="4527226"/>
                <a:ext cx="0" cy="57418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コネクタ 41">
                <a:extLst>
                  <a:ext uri="{FF2B5EF4-FFF2-40B4-BE49-F238E27FC236}">
                    <a16:creationId xmlns:a16="http://schemas.microsoft.com/office/drawing/2014/main" xmlns="" id="{F0F8DB9C-C8DA-4B7F-8ED8-549B539DD2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2591" y="5276849"/>
                <a:ext cx="165814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xmlns="" id="{BB6CEF43-8A47-4842-8D36-8E46A74467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42282" y="5312156"/>
              <a:ext cx="0" cy="60862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xmlns="" id="{D43227B3-83BC-4E60-86E9-CBBC487C567D}"/>
                </a:ext>
              </a:extLst>
            </p:cNvPr>
            <p:cNvCxnSpPr/>
            <p:nvPr/>
          </p:nvCxnSpPr>
          <p:spPr>
            <a:xfrm>
              <a:off x="2442280" y="5920780"/>
              <a:ext cx="43146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xmlns="" id="{DEE9C5FA-88E9-4FDC-8FA7-C15A9BD2099D}"/>
                </a:ext>
              </a:extLst>
            </p:cNvPr>
            <p:cNvCxnSpPr/>
            <p:nvPr/>
          </p:nvCxnSpPr>
          <p:spPr>
            <a:xfrm>
              <a:off x="2442279" y="5312158"/>
              <a:ext cx="43146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xmlns="" id="{BBAEAE83-CAF7-4B5C-BA36-3C549658EE35}"/>
                </a:ext>
              </a:extLst>
            </p:cNvPr>
            <p:cNvSpPr/>
            <p:nvPr/>
          </p:nvSpPr>
          <p:spPr>
            <a:xfrm>
              <a:off x="2873743" y="5226303"/>
              <a:ext cx="329785" cy="171707"/>
            </a:xfrm>
            <a:prstGeom prst="rec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xmlns="" id="{E01A6F47-0659-4C69-A817-94DC846E6D45}"/>
                </a:ext>
              </a:extLst>
            </p:cNvPr>
            <p:cNvSpPr/>
            <p:nvPr/>
          </p:nvSpPr>
          <p:spPr>
            <a:xfrm>
              <a:off x="2873742" y="5834926"/>
              <a:ext cx="329785" cy="171707"/>
            </a:xfrm>
            <a:prstGeom prst="rec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xmlns="" id="{35D864B0-CBDB-4577-8EC3-B43D2504B9B3}"/>
                </a:ext>
              </a:extLst>
            </p:cNvPr>
            <p:cNvCxnSpPr/>
            <p:nvPr/>
          </p:nvCxnSpPr>
          <p:spPr>
            <a:xfrm>
              <a:off x="3203527" y="5920779"/>
              <a:ext cx="43146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xmlns="" id="{3FCE5EB1-9FCD-4AC9-B173-9C50A5D9046C}"/>
                </a:ext>
              </a:extLst>
            </p:cNvPr>
            <p:cNvCxnSpPr/>
            <p:nvPr/>
          </p:nvCxnSpPr>
          <p:spPr>
            <a:xfrm>
              <a:off x="3203527" y="5312156"/>
              <a:ext cx="43146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xmlns="" id="{49E2168E-2FD8-4E3F-9F50-0686D3BF201D}"/>
                </a:ext>
              </a:extLst>
            </p:cNvPr>
            <p:cNvGrpSpPr/>
            <p:nvPr/>
          </p:nvGrpSpPr>
          <p:grpSpPr>
            <a:xfrm>
              <a:off x="3635712" y="5837235"/>
              <a:ext cx="329786" cy="169397"/>
              <a:chOff x="3440906" y="4012406"/>
              <a:chExt cx="288132" cy="148001"/>
            </a:xfrm>
          </p:grpSpPr>
          <p:cxnSp>
            <p:nvCxnSpPr>
              <p:cNvPr id="35" name="直線コネクタ 34">
                <a:extLst>
                  <a:ext uri="{FF2B5EF4-FFF2-40B4-BE49-F238E27FC236}">
                    <a16:creationId xmlns:a16="http://schemas.microsoft.com/office/drawing/2014/main" xmlns="" id="{C6D49466-9EB4-47C8-B8A5-DDEF37305E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0906" y="4012406"/>
                <a:ext cx="288132" cy="14763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コネクタ 35">
                <a:extLst>
                  <a:ext uri="{FF2B5EF4-FFF2-40B4-BE49-F238E27FC236}">
                    <a16:creationId xmlns:a16="http://schemas.microsoft.com/office/drawing/2014/main" xmlns="" id="{3AC154E9-6017-48AB-87DE-A5B188274F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0906" y="4012407"/>
                <a:ext cx="288132" cy="14763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コネクタ 36">
                <a:extLst>
                  <a:ext uri="{FF2B5EF4-FFF2-40B4-BE49-F238E27FC236}">
                    <a16:creationId xmlns:a16="http://schemas.microsoft.com/office/drawing/2014/main" xmlns="" id="{72E8D600-9179-4CB3-97D1-81589E5FDB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2022" y="4012771"/>
                <a:ext cx="1" cy="1476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xmlns="" id="{F9CEA43F-460F-4A5F-8215-0CEDF74E9C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28405" y="4012771"/>
                <a:ext cx="1" cy="1476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xmlns="" id="{84E58871-4950-4158-9052-AE32453FEBE6}"/>
                </a:ext>
              </a:extLst>
            </p:cNvPr>
            <p:cNvGrpSpPr/>
            <p:nvPr/>
          </p:nvGrpSpPr>
          <p:grpSpPr>
            <a:xfrm>
              <a:off x="3635712" y="5226303"/>
              <a:ext cx="329786" cy="169397"/>
              <a:chOff x="3440906" y="4012406"/>
              <a:chExt cx="288132" cy="148001"/>
            </a:xfrm>
          </p:grpSpPr>
          <p:cxnSp>
            <p:nvCxnSpPr>
              <p:cNvPr id="31" name="直線コネクタ 30">
                <a:extLst>
                  <a:ext uri="{FF2B5EF4-FFF2-40B4-BE49-F238E27FC236}">
                    <a16:creationId xmlns:a16="http://schemas.microsoft.com/office/drawing/2014/main" xmlns="" id="{0B660F7D-8754-46AA-ACDF-326FA1869D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0906" y="4012406"/>
                <a:ext cx="288132" cy="14763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xmlns="" id="{67EDB7BD-1126-462D-ADD0-A8FB9B4CB8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0906" y="4012407"/>
                <a:ext cx="288132" cy="14763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xmlns="" id="{BA2494CF-1FF3-4F4D-8BDA-B578CD5F33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2022" y="4012771"/>
                <a:ext cx="1" cy="1476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33">
                <a:extLst>
                  <a:ext uri="{FF2B5EF4-FFF2-40B4-BE49-F238E27FC236}">
                    <a16:creationId xmlns:a16="http://schemas.microsoft.com/office/drawing/2014/main" xmlns="" id="{5B28F218-1395-41A7-88BB-B40F3727DA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28405" y="4012771"/>
                <a:ext cx="1" cy="1476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xmlns="" id="{7A47B54A-FFDC-4A6C-B17C-5EB6C22BEA41}"/>
                </a:ext>
              </a:extLst>
            </p:cNvPr>
            <p:cNvGrpSpPr/>
            <p:nvPr/>
          </p:nvGrpSpPr>
          <p:grpSpPr>
            <a:xfrm>
              <a:off x="4132470" y="5310794"/>
              <a:ext cx="250546" cy="247950"/>
              <a:chOff x="726764" y="4527226"/>
              <a:chExt cx="757469" cy="749623"/>
            </a:xfrm>
          </p:grpSpPr>
          <p:cxnSp>
            <p:nvCxnSpPr>
              <p:cNvPr id="27" name="直線コネクタ 26">
                <a:extLst>
                  <a:ext uri="{FF2B5EF4-FFF2-40B4-BE49-F238E27FC236}">
                    <a16:creationId xmlns:a16="http://schemas.microsoft.com/office/drawing/2014/main" xmlns="" id="{AE511629-17D0-42F5-AEE8-2C110BA4F2A9}"/>
                  </a:ext>
                </a:extLst>
              </p:cNvPr>
              <p:cNvCxnSpPr/>
              <p:nvPr/>
            </p:nvCxnSpPr>
            <p:spPr>
              <a:xfrm>
                <a:off x="726764" y="5101406"/>
                <a:ext cx="75746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xmlns="" id="{7D59BEF3-789B-41BC-A36C-62CFE76FB5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684" y="5189128"/>
                <a:ext cx="331628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xmlns="" id="{FE3AAFAE-1F56-42E3-95B5-2B5ED8065A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5498" y="4527226"/>
                <a:ext cx="0" cy="57418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xmlns="" id="{F27E2920-8577-4F6E-8980-F3FCEE7396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2591" y="5276849"/>
                <a:ext cx="165814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xmlns="" id="{D2A716B3-234D-4A59-9B74-EE87DFC15782}"/>
                </a:ext>
              </a:extLst>
            </p:cNvPr>
            <p:cNvCxnSpPr>
              <a:cxnSpLocks/>
            </p:cNvCxnSpPr>
            <p:nvPr/>
          </p:nvCxnSpPr>
          <p:spPr>
            <a:xfrm>
              <a:off x="3964773" y="5312762"/>
              <a:ext cx="29297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xmlns="" id="{29CE18C3-F0B2-4863-8E97-5209C38D369E}"/>
                </a:ext>
              </a:extLst>
            </p:cNvPr>
            <p:cNvGrpSpPr/>
            <p:nvPr/>
          </p:nvGrpSpPr>
          <p:grpSpPr>
            <a:xfrm>
              <a:off x="4132470" y="5919489"/>
              <a:ext cx="250546" cy="247950"/>
              <a:chOff x="726764" y="4527226"/>
              <a:chExt cx="757469" cy="749623"/>
            </a:xfrm>
          </p:grpSpPr>
          <p:cxnSp>
            <p:nvCxnSpPr>
              <p:cNvPr id="23" name="直線コネクタ 22">
                <a:extLst>
                  <a:ext uri="{FF2B5EF4-FFF2-40B4-BE49-F238E27FC236}">
                    <a16:creationId xmlns:a16="http://schemas.microsoft.com/office/drawing/2014/main" xmlns="" id="{5B93CC1B-854D-4F6F-94EE-659B8985C9D3}"/>
                  </a:ext>
                </a:extLst>
              </p:cNvPr>
              <p:cNvCxnSpPr/>
              <p:nvPr/>
            </p:nvCxnSpPr>
            <p:spPr>
              <a:xfrm>
                <a:off x="726764" y="5101406"/>
                <a:ext cx="75746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>
                <a:extLst>
                  <a:ext uri="{FF2B5EF4-FFF2-40B4-BE49-F238E27FC236}">
                    <a16:creationId xmlns:a16="http://schemas.microsoft.com/office/drawing/2014/main" xmlns="" id="{AAD7D92D-2619-41D1-B208-A0EE3801FE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684" y="5189128"/>
                <a:ext cx="331628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>
                <a:extLst>
                  <a:ext uri="{FF2B5EF4-FFF2-40B4-BE49-F238E27FC236}">
                    <a16:creationId xmlns:a16="http://schemas.microsoft.com/office/drawing/2014/main" xmlns="" id="{E7A61E70-484C-4514-BEAD-80AA3FF221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5498" y="4527226"/>
                <a:ext cx="0" cy="57418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コネクタ 25">
                <a:extLst>
                  <a:ext uri="{FF2B5EF4-FFF2-40B4-BE49-F238E27FC236}">
                    <a16:creationId xmlns:a16="http://schemas.microsoft.com/office/drawing/2014/main" xmlns="" id="{E00F2AE5-5E95-4219-A240-F070927F6F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2591" y="5276849"/>
                <a:ext cx="165814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xmlns="" id="{4DE9E217-9B55-4005-8C8A-AD2C4F792473}"/>
                </a:ext>
              </a:extLst>
            </p:cNvPr>
            <p:cNvCxnSpPr>
              <a:cxnSpLocks/>
            </p:cNvCxnSpPr>
            <p:nvPr/>
          </p:nvCxnSpPr>
          <p:spPr>
            <a:xfrm>
              <a:off x="3964773" y="5921457"/>
              <a:ext cx="29297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xmlns="" id="{FF0E7EF2-020A-4755-BC7A-33FB536F8CF8}"/>
              </a:ext>
            </a:extLst>
          </p:cNvPr>
          <p:cNvSpPr/>
          <p:nvPr/>
        </p:nvSpPr>
        <p:spPr>
          <a:xfrm>
            <a:off x="5719045" y="708839"/>
            <a:ext cx="2776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G/3100 = Cv/100*</a:t>
            </a:r>
            <a:r>
              <a:rPr lang="zh-CN" altLang="en-US" dirty="0"/>
              <a:t>√</a:t>
            </a:r>
            <a:r>
              <a:rPr lang="en-US" altLang="zh-CN" dirty="0"/>
              <a:t>P/6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xmlns="" id="{5F6AC66B-87D8-4B34-B924-7C10D4AEE097}"/>
              </a:ext>
            </a:extLst>
          </p:cNvPr>
          <p:cNvSpPr/>
          <p:nvPr/>
        </p:nvSpPr>
        <p:spPr>
          <a:xfrm>
            <a:off x="5719045" y="1069393"/>
            <a:ext cx="319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</a:t>
            </a:r>
            <a:r>
              <a:rPr lang="en-US" altLang="ja-JP" dirty="0"/>
              <a:t>Pv = 31 (100-</a:t>
            </a:r>
            <a:r>
              <a:rPr lang="en-US" altLang="zh-CN" dirty="0"/>
              <a:t>Cv</a:t>
            </a:r>
            <a:r>
              <a:rPr lang="zh-CN" altLang="en-US" dirty="0"/>
              <a:t> √</a:t>
            </a:r>
            <a:r>
              <a:rPr lang="en-US" altLang="zh-CN" dirty="0"/>
              <a:t>P/6</a:t>
            </a:r>
            <a:r>
              <a:rPr lang="en-US" altLang="ja-JP" dirty="0"/>
              <a:t>)/20</a:t>
            </a: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xmlns="" id="{D1232705-A57A-44C8-8816-FED801EB7BF7}"/>
              </a:ext>
            </a:extLst>
          </p:cNvPr>
          <p:cNvSpPr/>
          <p:nvPr/>
        </p:nvSpPr>
        <p:spPr>
          <a:xfrm>
            <a:off x="2539129" y="1438725"/>
            <a:ext cx="10134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/>
              <a:t>100Pa</a:t>
            </a:r>
          </a:p>
          <a:p>
            <a:r>
              <a:rPr lang="en-US" altLang="ja-JP" sz="1100" dirty="0">
                <a:solidFill>
                  <a:schemeClr val="bg1">
                    <a:lumMod val="75000"/>
                  </a:schemeClr>
                </a:solidFill>
              </a:rPr>
              <a:t>4298 [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</a:rPr>
              <a:t>m</a:t>
            </a:r>
            <a:r>
              <a:rPr lang="en-US" altLang="zh-CN" sz="1100" baseline="30000" dirty="0">
                <a:solidFill>
                  <a:schemeClr val="bg1">
                    <a:lumMod val="75000"/>
                  </a:schemeClr>
                </a:solidFill>
              </a:rPr>
              <a:t>3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</a:rPr>
              <a:t>/h</a:t>
            </a:r>
            <a:r>
              <a:rPr lang="en-US" altLang="ja-JP" sz="1100" dirty="0">
                <a:solidFill>
                  <a:schemeClr val="bg1">
                    <a:lumMod val="75000"/>
                  </a:schemeClr>
                </a:solidFill>
              </a:rPr>
              <a:t>] </a:t>
            </a:r>
            <a:endParaRPr lang="ja-JP" altLang="en-US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楕円 45">
            <a:extLst>
              <a:ext uri="{FF2B5EF4-FFF2-40B4-BE49-F238E27FC236}">
                <a16:creationId xmlns:a16="http://schemas.microsoft.com/office/drawing/2014/main" xmlns="" id="{F1D93FC0-F83A-42EF-8164-F6C338FE1EA6}"/>
              </a:ext>
            </a:extLst>
          </p:cNvPr>
          <p:cNvSpPr/>
          <p:nvPr/>
        </p:nvSpPr>
        <p:spPr>
          <a:xfrm>
            <a:off x="2459328" y="1608856"/>
            <a:ext cx="109537" cy="1095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xmlns="" id="{596C530C-7AE8-4FFF-93DA-05E978E27D48}"/>
              </a:ext>
            </a:extLst>
          </p:cNvPr>
          <p:cNvSpPr/>
          <p:nvPr/>
        </p:nvSpPr>
        <p:spPr>
          <a:xfrm>
            <a:off x="2612544" y="1027430"/>
            <a:ext cx="10118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/>
              <a:t>S1 = 6 </a:t>
            </a:r>
            <a:r>
              <a:rPr lang="zh-CN" altLang="en-US" sz="1050" dirty="0"/>
              <a:t>* </a:t>
            </a:r>
            <a:r>
              <a:rPr lang="en-US" altLang="zh-CN" sz="1050" dirty="0"/>
              <a:t>10</a:t>
            </a:r>
            <a:r>
              <a:rPr lang="en-US" altLang="zh-CN" sz="1050" baseline="30000" dirty="0"/>
              <a:t>-6</a:t>
            </a:r>
            <a:endParaRPr lang="ja-JP" altLang="en-US" sz="1050" dirty="0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xmlns="" id="{C4906690-194C-4EB6-A307-2629ECB4D0DD}"/>
              </a:ext>
            </a:extLst>
          </p:cNvPr>
          <p:cNvSpPr/>
          <p:nvPr/>
        </p:nvSpPr>
        <p:spPr>
          <a:xfrm>
            <a:off x="2609170" y="2057890"/>
            <a:ext cx="101181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/>
              <a:t>S2 = 1 </a:t>
            </a:r>
            <a:r>
              <a:rPr lang="zh-CN" altLang="en-US" sz="1050" dirty="0"/>
              <a:t>* </a:t>
            </a:r>
            <a:r>
              <a:rPr lang="en-US" altLang="zh-CN" sz="1050" dirty="0"/>
              <a:t>10</a:t>
            </a:r>
            <a:r>
              <a:rPr lang="en-US" altLang="zh-CN" sz="1050" baseline="30000" dirty="0"/>
              <a:t>-6</a:t>
            </a:r>
            <a:endParaRPr lang="ja-JP" altLang="en-US" sz="1050" dirty="0"/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xmlns="" id="{C3160C39-293F-4E5D-BF34-6D2931DBE1ED}"/>
              </a:ext>
            </a:extLst>
          </p:cNvPr>
          <p:cNvSpPr/>
          <p:nvPr/>
        </p:nvSpPr>
        <p:spPr>
          <a:xfrm>
            <a:off x="3525608" y="1042403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solidFill>
                  <a:schemeClr val="bg1">
                    <a:lumMod val="75000"/>
                  </a:schemeClr>
                </a:solidFill>
              </a:rPr>
              <a:t>2388 [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</a:rPr>
              <a:t>m</a:t>
            </a:r>
            <a:r>
              <a:rPr lang="en-US" altLang="zh-CN" sz="1100" baseline="30000" dirty="0">
                <a:solidFill>
                  <a:schemeClr val="bg1">
                    <a:lumMod val="75000"/>
                  </a:schemeClr>
                </a:solidFill>
              </a:rPr>
              <a:t>3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</a:rPr>
              <a:t>/h</a:t>
            </a:r>
            <a:r>
              <a:rPr lang="en-US" altLang="ja-JP" sz="1100" dirty="0">
                <a:solidFill>
                  <a:schemeClr val="bg1">
                    <a:lumMod val="75000"/>
                  </a:schemeClr>
                </a:solidFill>
              </a:rPr>
              <a:t>] </a:t>
            </a:r>
            <a:endParaRPr lang="ja-JP" altLang="en-US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xmlns="" id="{AC402A1D-5DA5-4F5A-A031-F8ADB21274BF}"/>
              </a:ext>
            </a:extLst>
          </p:cNvPr>
          <p:cNvSpPr/>
          <p:nvPr/>
        </p:nvSpPr>
        <p:spPr>
          <a:xfrm>
            <a:off x="3525608" y="1662446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solidFill>
                  <a:schemeClr val="bg1">
                    <a:lumMod val="75000"/>
                  </a:schemeClr>
                </a:solidFill>
              </a:rPr>
              <a:t>1910 [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</a:rPr>
              <a:t>m</a:t>
            </a:r>
            <a:r>
              <a:rPr lang="en-US" altLang="zh-CN" sz="1100" baseline="30000" dirty="0">
                <a:solidFill>
                  <a:schemeClr val="bg1">
                    <a:lumMod val="75000"/>
                  </a:schemeClr>
                </a:solidFill>
              </a:rPr>
              <a:t>3</a:t>
            </a:r>
            <a:r>
              <a:rPr lang="en-US" altLang="zh-CN" sz="1100" dirty="0">
                <a:solidFill>
                  <a:schemeClr val="bg1">
                    <a:lumMod val="75000"/>
                  </a:schemeClr>
                </a:solidFill>
              </a:rPr>
              <a:t>/h</a:t>
            </a:r>
            <a:r>
              <a:rPr lang="en-US" altLang="ja-JP" sz="1100" dirty="0">
                <a:solidFill>
                  <a:schemeClr val="bg1">
                    <a:lumMod val="75000"/>
                  </a:schemeClr>
                </a:solidFill>
              </a:rPr>
              <a:t>] </a:t>
            </a:r>
            <a:endParaRPr lang="ja-JP" altLang="en-US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xmlns="" id="{EA160212-71B4-4EF7-9007-8FDB84301E78}"/>
              </a:ext>
            </a:extLst>
          </p:cNvPr>
          <p:cNvSpPr txBox="1"/>
          <p:nvPr/>
        </p:nvSpPr>
        <p:spPr>
          <a:xfrm>
            <a:off x="434754" y="47397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Cv</a:t>
            </a:r>
            <a:endParaRPr lang="ja-JP" altLang="en-US" b="1" dirty="0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xmlns="" id="{4A44AC4F-8738-4954-8B6E-42FB9DAF0A99}"/>
              </a:ext>
            </a:extLst>
          </p:cNvPr>
          <p:cNvSpPr/>
          <p:nvPr/>
        </p:nvSpPr>
        <p:spPr>
          <a:xfrm>
            <a:off x="4483436" y="1025348"/>
            <a:ext cx="8034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/>
              <a:t>Cv = 77%</a:t>
            </a:r>
            <a:endParaRPr lang="ja-JP" altLang="en-US" sz="1100" dirty="0"/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xmlns="" id="{5D8F3FF4-E779-4DB4-9DD5-A65369386D8E}"/>
              </a:ext>
            </a:extLst>
          </p:cNvPr>
          <p:cNvSpPr/>
          <p:nvPr/>
        </p:nvSpPr>
        <p:spPr>
          <a:xfrm>
            <a:off x="4483436" y="1631909"/>
            <a:ext cx="8034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/>
              <a:t>Cv = 62%</a:t>
            </a:r>
            <a:endParaRPr lang="ja-JP" altLang="en-US" sz="1100" dirty="0"/>
          </a:p>
        </p:txBody>
      </p:sp>
      <p:graphicFrame>
        <p:nvGraphicFramePr>
          <p:cNvPr id="54" name="表 53">
            <a:extLst>
              <a:ext uri="{FF2B5EF4-FFF2-40B4-BE49-F238E27FC236}">
                <a16:creationId xmlns:a16="http://schemas.microsoft.com/office/drawing/2014/main" xmlns="" id="{9DCEC1F8-2061-4C12-B477-7192C1764D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973557"/>
              </p:ext>
            </p:extLst>
          </p:nvPr>
        </p:nvGraphicFramePr>
        <p:xfrm>
          <a:off x="710312" y="2686214"/>
          <a:ext cx="5562600" cy="866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xmlns="" val="177999368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52800554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02412938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83509929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64067679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1267067273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xmlns="" val="149231955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xmlns="" val="1117082500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77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62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0.000006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0.000001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xmlns="" val="3888432068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xmlns="" val="3084838307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2388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1910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36.0301697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35.55187159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63.9698303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64.44812841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3265.216437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 dirty="0">
                          <a:effectLst/>
                        </a:rPr>
                        <a:t>8027.959169</a:t>
                      </a:r>
                      <a:endParaRPr lang="en-US" altLang="ja-JP" sz="1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9525" marR="9525" marT="9525" anchor="ctr"/>
                </a:tc>
                <a:extLst>
                  <a:ext uri="{0D108BD9-81ED-4DB2-BD59-A6C34878D82A}">
                    <a16:rowId xmlns:a16="http://schemas.microsoft.com/office/drawing/2014/main" xmlns="" val="973303844"/>
                  </a:ext>
                </a:extLst>
              </a:tr>
            </a:tbl>
          </a:graphicData>
        </a:graphic>
      </p:graphicFrame>
      <p:grpSp>
        <p:nvGrpSpPr>
          <p:cNvPr id="97" name="グループ化 96">
            <a:extLst>
              <a:ext uri="{FF2B5EF4-FFF2-40B4-BE49-F238E27FC236}">
                <a16:creationId xmlns:a16="http://schemas.microsoft.com/office/drawing/2014/main" xmlns="" id="{D2329A4F-5B1C-442B-9D13-118B40B381C6}"/>
              </a:ext>
            </a:extLst>
          </p:cNvPr>
          <p:cNvGrpSpPr/>
          <p:nvPr/>
        </p:nvGrpSpPr>
        <p:grpSpPr>
          <a:xfrm>
            <a:off x="725771" y="4274303"/>
            <a:ext cx="5558483" cy="931406"/>
            <a:chOff x="804550" y="4020839"/>
            <a:chExt cx="1983955" cy="332441"/>
          </a:xfrm>
        </p:grpSpPr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xmlns="" id="{46955A31-3E04-4F4E-973C-47C57AD54047}"/>
                </a:ext>
              </a:extLst>
            </p:cNvPr>
            <p:cNvCxnSpPr/>
            <p:nvPr/>
          </p:nvCxnSpPr>
          <p:spPr>
            <a:xfrm>
              <a:off x="847768" y="4106694"/>
              <a:ext cx="43146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xmlns="" id="{38913A26-D5C3-4F18-B6F0-4B1F707D9152}"/>
                </a:ext>
              </a:extLst>
            </p:cNvPr>
            <p:cNvSpPr/>
            <p:nvPr/>
          </p:nvSpPr>
          <p:spPr>
            <a:xfrm>
              <a:off x="1279232" y="4020839"/>
              <a:ext cx="329785" cy="171707"/>
            </a:xfrm>
            <a:prstGeom prst="rec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xmlns="" id="{37C3EE30-4487-4AE7-9F0C-C26BBC96C7D6}"/>
                </a:ext>
              </a:extLst>
            </p:cNvPr>
            <p:cNvCxnSpPr/>
            <p:nvPr/>
          </p:nvCxnSpPr>
          <p:spPr>
            <a:xfrm>
              <a:off x="1609016" y="4106692"/>
              <a:ext cx="431464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グループ化 70">
              <a:extLst>
                <a:ext uri="{FF2B5EF4-FFF2-40B4-BE49-F238E27FC236}">
                  <a16:creationId xmlns:a16="http://schemas.microsoft.com/office/drawing/2014/main" xmlns="" id="{A591DD6D-B778-4BF2-82FD-BEDB9C2BFFE4}"/>
                </a:ext>
              </a:extLst>
            </p:cNvPr>
            <p:cNvGrpSpPr/>
            <p:nvPr/>
          </p:nvGrpSpPr>
          <p:grpSpPr>
            <a:xfrm>
              <a:off x="2041201" y="4020839"/>
              <a:ext cx="329786" cy="169397"/>
              <a:chOff x="3440906" y="4012406"/>
              <a:chExt cx="288132" cy="148001"/>
            </a:xfrm>
          </p:grpSpPr>
          <p:cxnSp>
            <p:nvCxnSpPr>
              <p:cNvPr id="84" name="直線コネクタ 83">
                <a:extLst>
                  <a:ext uri="{FF2B5EF4-FFF2-40B4-BE49-F238E27FC236}">
                    <a16:creationId xmlns:a16="http://schemas.microsoft.com/office/drawing/2014/main" xmlns="" id="{79D6DFC0-6F6C-4273-897F-CA44FAB08A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0906" y="4012406"/>
                <a:ext cx="288132" cy="14763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コネクタ 84">
                <a:extLst>
                  <a:ext uri="{FF2B5EF4-FFF2-40B4-BE49-F238E27FC236}">
                    <a16:creationId xmlns:a16="http://schemas.microsoft.com/office/drawing/2014/main" xmlns="" id="{BF4CB6D9-114F-41E9-A21A-D5A67EDB64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40906" y="4012407"/>
                <a:ext cx="288132" cy="14763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コネクタ 85">
                <a:extLst>
                  <a:ext uri="{FF2B5EF4-FFF2-40B4-BE49-F238E27FC236}">
                    <a16:creationId xmlns:a16="http://schemas.microsoft.com/office/drawing/2014/main" xmlns="" id="{BF213D10-700B-46B5-AE6E-54FEF7321A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42022" y="4012771"/>
                <a:ext cx="1" cy="1476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コネクタ 86">
                <a:extLst>
                  <a:ext uri="{FF2B5EF4-FFF2-40B4-BE49-F238E27FC236}">
                    <a16:creationId xmlns:a16="http://schemas.microsoft.com/office/drawing/2014/main" xmlns="" id="{3D15D4DE-C4F9-4F44-9752-CCE05AC634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28405" y="4012771"/>
                <a:ext cx="1" cy="14763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xmlns="" id="{1DD9A5F6-0231-4195-A5D6-6B9838B26DF4}"/>
                </a:ext>
              </a:extLst>
            </p:cNvPr>
            <p:cNvGrpSpPr/>
            <p:nvPr/>
          </p:nvGrpSpPr>
          <p:grpSpPr>
            <a:xfrm>
              <a:off x="2537959" y="4105330"/>
              <a:ext cx="250546" cy="247950"/>
              <a:chOff x="726764" y="4527226"/>
              <a:chExt cx="757469" cy="749623"/>
            </a:xfrm>
          </p:grpSpPr>
          <p:cxnSp>
            <p:nvCxnSpPr>
              <p:cNvPr id="80" name="直線コネクタ 79">
                <a:extLst>
                  <a:ext uri="{FF2B5EF4-FFF2-40B4-BE49-F238E27FC236}">
                    <a16:creationId xmlns:a16="http://schemas.microsoft.com/office/drawing/2014/main" xmlns="" id="{BF2AF5C7-F293-4EDC-A6C7-E356B14BE059}"/>
                  </a:ext>
                </a:extLst>
              </p:cNvPr>
              <p:cNvCxnSpPr/>
              <p:nvPr/>
            </p:nvCxnSpPr>
            <p:spPr>
              <a:xfrm>
                <a:off x="726764" y="5101406"/>
                <a:ext cx="757469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コネクタ 80">
                <a:extLst>
                  <a:ext uri="{FF2B5EF4-FFF2-40B4-BE49-F238E27FC236}">
                    <a16:creationId xmlns:a16="http://schemas.microsoft.com/office/drawing/2014/main" xmlns="" id="{686F1166-10BC-482E-9228-A82FCF0152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684" y="5189128"/>
                <a:ext cx="331628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コネクタ 81">
                <a:extLst>
                  <a:ext uri="{FF2B5EF4-FFF2-40B4-BE49-F238E27FC236}">
                    <a16:creationId xmlns:a16="http://schemas.microsoft.com/office/drawing/2014/main" xmlns="" id="{ED8C17E0-7683-48B6-952B-FF985487BF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5498" y="4527226"/>
                <a:ext cx="0" cy="57418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コネクタ 82">
                <a:extLst>
                  <a:ext uri="{FF2B5EF4-FFF2-40B4-BE49-F238E27FC236}">
                    <a16:creationId xmlns:a16="http://schemas.microsoft.com/office/drawing/2014/main" xmlns="" id="{B3B89404-FFF6-428F-93BC-C2085F8152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2591" y="5276849"/>
                <a:ext cx="165814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xmlns="" id="{B6409BBC-FC00-4AB7-8063-9043219F7258}"/>
                </a:ext>
              </a:extLst>
            </p:cNvPr>
            <p:cNvCxnSpPr>
              <a:cxnSpLocks/>
            </p:cNvCxnSpPr>
            <p:nvPr/>
          </p:nvCxnSpPr>
          <p:spPr>
            <a:xfrm>
              <a:off x="2370262" y="4107298"/>
              <a:ext cx="29297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楕円 95">
              <a:extLst>
                <a:ext uri="{FF2B5EF4-FFF2-40B4-BE49-F238E27FC236}">
                  <a16:creationId xmlns:a16="http://schemas.microsoft.com/office/drawing/2014/main" xmlns="" id="{88586AD3-7A2C-4E77-B9D4-F3477297B577}"/>
                </a:ext>
              </a:extLst>
            </p:cNvPr>
            <p:cNvSpPr/>
            <p:nvPr/>
          </p:nvSpPr>
          <p:spPr>
            <a:xfrm>
              <a:off x="804550" y="4044223"/>
              <a:ext cx="109537" cy="10953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xmlns="" id="{2ED62C79-24C5-4EA0-8706-02C3481C2E0D}"/>
              </a:ext>
            </a:extLst>
          </p:cNvPr>
          <p:cNvSpPr/>
          <p:nvPr/>
        </p:nvSpPr>
        <p:spPr>
          <a:xfrm>
            <a:off x="4136489" y="4758244"/>
            <a:ext cx="1085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Cv = 77%</a:t>
            </a:r>
            <a:endParaRPr lang="ja-JP" altLang="en-US" sz="1600" dirty="0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xmlns="" id="{172B3EC8-749A-489B-891B-6A379035D762}"/>
              </a:ext>
            </a:extLst>
          </p:cNvPr>
          <p:cNvSpPr/>
          <p:nvPr/>
        </p:nvSpPr>
        <p:spPr>
          <a:xfrm>
            <a:off x="474255" y="4702586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100Pa</a:t>
            </a:r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xmlns="" id="{A9B2E235-9BC0-4044-BEA7-4A2D67FA1CD3}"/>
              </a:ext>
            </a:extLst>
          </p:cNvPr>
          <p:cNvSpPr/>
          <p:nvPr/>
        </p:nvSpPr>
        <p:spPr>
          <a:xfrm>
            <a:off x="1831216" y="4754206"/>
            <a:ext cx="13869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S1 = 6 </a:t>
            </a:r>
            <a:r>
              <a:rPr lang="zh-CN" altLang="en-US" sz="1600" dirty="0"/>
              <a:t>* </a:t>
            </a:r>
            <a:r>
              <a:rPr lang="en-US" altLang="zh-CN" sz="1600" dirty="0"/>
              <a:t>10</a:t>
            </a:r>
            <a:r>
              <a:rPr lang="en-US" altLang="zh-CN" sz="1600" baseline="30000" dirty="0"/>
              <a:t>-6</a:t>
            </a:r>
            <a:endParaRPr lang="ja-JP" altLang="en-US" sz="1600" dirty="0"/>
          </a:p>
        </p:txBody>
      </p:sp>
      <p:sp>
        <p:nvSpPr>
          <p:cNvPr id="101" name="楕円 100">
            <a:extLst>
              <a:ext uri="{FF2B5EF4-FFF2-40B4-BE49-F238E27FC236}">
                <a16:creationId xmlns:a16="http://schemas.microsoft.com/office/drawing/2014/main" xmlns="" id="{5D71CB80-5902-4450-AE88-127004B828E2}"/>
              </a:ext>
            </a:extLst>
          </p:cNvPr>
          <p:cNvSpPr/>
          <p:nvPr/>
        </p:nvSpPr>
        <p:spPr>
          <a:xfrm>
            <a:off x="3458015" y="4385898"/>
            <a:ext cx="214731" cy="214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P</a:t>
            </a:r>
            <a:endParaRPr kumimoji="1" lang="ja-JP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6635666" y="1683615"/>
            <a:ext cx="2316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G=cv</a:t>
            </a:r>
            <a:r>
              <a:rPr lang="en-US" altLang="zh-CN" dirty="0"/>
              <a:t>*</a:t>
            </a:r>
            <a:r>
              <a:rPr lang="zh-CN" altLang="en-US" dirty="0"/>
              <a:t>√</a:t>
            </a:r>
            <a:r>
              <a:rPr lang="en-US" altLang="zh-CN" dirty="0" smtClean="0"/>
              <a:t>P/6*31</a:t>
            </a:r>
          </a:p>
          <a:p>
            <a:r>
              <a:rPr lang="en-US" altLang="zh-CN" dirty="0" smtClean="0"/>
              <a:t>G^2*0.000006 =100-P</a:t>
            </a:r>
            <a:endParaRPr lang="en-US" altLang="zh-CN" dirty="0"/>
          </a:p>
        </p:txBody>
      </p:sp>
      <p:sp>
        <p:nvSpPr>
          <p:cNvPr id="76" name="文本框 75"/>
          <p:cNvSpPr txBox="1"/>
          <p:nvPr/>
        </p:nvSpPr>
        <p:spPr>
          <a:xfrm>
            <a:off x="6635666" y="2483716"/>
            <a:ext cx="2263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G=77*</a:t>
            </a:r>
            <a:r>
              <a:rPr lang="zh-CN" altLang="en-US" dirty="0"/>
              <a:t>√</a:t>
            </a:r>
            <a:r>
              <a:rPr lang="en-US" altLang="zh-CN" dirty="0" smtClean="0"/>
              <a:t>P/6*31</a:t>
            </a:r>
          </a:p>
          <a:p>
            <a:r>
              <a:rPr lang="en-US" altLang="zh-CN" dirty="0"/>
              <a:t>G^2*0.000006 =100-P</a:t>
            </a:r>
            <a:endParaRPr lang="en-US" altLang="zh-CN" dirty="0"/>
          </a:p>
        </p:txBody>
      </p:sp>
      <p:sp>
        <p:nvSpPr>
          <p:cNvPr id="57" name="文本框 56"/>
          <p:cNvSpPr txBox="1"/>
          <p:nvPr/>
        </p:nvSpPr>
        <p:spPr>
          <a:xfrm>
            <a:off x="6635666" y="3368323"/>
            <a:ext cx="29546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可以</a:t>
            </a:r>
            <a:r>
              <a:rPr lang="zh-CN" altLang="en-US" dirty="0" smtClean="0"/>
              <a:t>算，只需要一个求解器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G = 2849, P = 51</a:t>
            </a:r>
          </a:p>
          <a:p>
            <a:endParaRPr lang="en-US" altLang="zh-CN" dirty="0"/>
          </a:p>
          <a:p>
            <a:r>
              <a:rPr lang="en-US" altLang="zh-CN" dirty="0" smtClean="0"/>
              <a:t>G = 2388, Cv = 56.9, P = 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4159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7726</TotalTime>
  <Words>1612</Words>
  <Application>Microsoft Office PowerPoint</Application>
  <PresentationFormat>宽屏</PresentationFormat>
  <Paragraphs>480</Paragraphs>
  <Slides>31</Slides>
  <Notes>0</Notes>
  <HiddenSlides>21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游ゴシック</vt:lpstr>
      <vt:lpstr>游ゴシック Light</vt:lpstr>
      <vt:lpstr>等线</vt:lpstr>
      <vt:lpstr>微软雅黑</vt:lpstr>
      <vt:lpstr>微软雅黑, Arial, Helvetica, sans-serif</vt:lpstr>
      <vt:lpstr>Arial</vt:lpstr>
      <vt:lpstr>Arial</vt:lpstr>
      <vt:lpstr>Office テーマ</vt:lpstr>
      <vt:lpstr>VAV Box Simulation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VAVシステムの構造（想定）</vt:lpstr>
      <vt:lpstr>VAV Boxの分類（選択）</vt:lpstr>
      <vt:lpstr>VAV Boxの構造（センサ）</vt:lpstr>
      <vt:lpstr>制御ロジック</vt:lpstr>
      <vt:lpstr>想定の不具合</vt:lpstr>
      <vt:lpstr>エネルギー消費量の計算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制御ロジック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oikiou@yahoo.co.jp</dc:creator>
  <cp:lastModifiedBy>oikiou</cp:lastModifiedBy>
  <cp:revision>607</cp:revision>
  <dcterms:created xsi:type="dcterms:W3CDTF">2017-06-20T08:23:32Z</dcterms:created>
  <dcterms:modified xsi:type="dcterms:W3CDTF">2017-07-12T16:48:21Z</dcterms:modified>
</cp:coreProperties>
</file>